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Black Han Sans"/>
      <p:regular r:id="rId45"/>
    </p:embeddedFont>
    <p:embeddedFont>
      <p:font typeface="Fira Sans Extra Condensed"/>
      <p:regular r:id="rId46"/>
      <p:bold r:id="rId47"/>
      <p:italic r:id="rId48"/>
      <p:boldItalic r:id="rId49"/>
    </p:embeddedFont>
    <p:embeddedFont>
      <p:font typeface="Fira Sans Extra Condensed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BlackHa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slide" Target="slides/slide32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SemiBold-bold.fntdata"/><Relationship Id="rId50" Type="http://schemas.openxmlformats.org/officeDocument/2006/relationships/font" Target="fonts/FiraSansExtraCondensedSemiBold-regular.fntdata"/><Relationship Id="rId53" Type="http://schemas.openxmlformats.org/officeDocument/2006/relationships/font" Target="fonts/FiraSansExtraCondensedSemiBold-boldItalic.fntdata"/><Relationship Id="rId52" Type="http://schemas.openxmlformats.org/officeDocument/2006/relationships/font" Target="fonts/FiraSansExtraCondensed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7e6c6d028_2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7e6c6d028_2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7e6c6d028_2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7e6c6d028_2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7e6c6d028_2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7e6c6d028_2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7e6c6d028_2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7e6c6d028_2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7e6c6d028_2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7e6c6d028_2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7e6c6d028_2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37e6c6d028_2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37e6c6d028_2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37e6c6d028_2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7e6c6d028_2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7e6c6d028_2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37e6c6d028_2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37e6c6d028_2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7e6c6d028_2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7e6c6d028_2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a1b6e56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a1b6e56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7e6c6d028_2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37e6c6d028_2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37e6c6d028_14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37e6c6d028_1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7e6c6d028_1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37e6c6d028_1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7e6c6d028_6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7e6c6d028_6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7e6c6d028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37e6c6d028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37e6c6d028_6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37e6c6d028_6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37e6c6d028_6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37e6c6d028_6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e8b782381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8e8b782381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ea1cd3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ea1cd3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37f05e51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37f05e51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e8b782381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e8b782381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37e6c6d02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37e6c6d02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e8b782381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8e8b782381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37e6c6d02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37e6c6d02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c00f6a1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c00f6a1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7e6c6d028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7e6c6d028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7e6c6d028_2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7e6c6d028_2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7e6c6d028_2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7e6c6d028_2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7e6c6d028_2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7e6c6d028_2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7e6c6d028_2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7e6c6d028_2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5" Type="http://schemas.openxmlformats.org/officeDocument/2006/relationships/hyperlink" Target="https://youtu.be/69KU89L1ong" TargetMode="External"/><Relationship Id="rId6" Type="http://schemas.openxmlformats.org/officeDocument/2006/relationships/image" Target="../media/image17.jpg"/><Relationship Id="rId7" Type="http://schemas.openxmlformats.org/officeDocument/2006/relationships/hyperlink" Target="https://youtu.be/69KU89L1ong" TargetMode="External"/><Relationship Id="rId8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6.jp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144525" y="1187150"/>
            <a:ext cx="3838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</a:t>
            </a:r>
            <a:r>
              <a:rPr lang="en">
                <a:solidFill>
                  <a:schemeClr val="accent2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K</a:t>
            </a:r>
            <a:r>
              <a:rPr lang="en">
                <a:solidFill>
                  <a:schemeClr val="accent5"/>
                </a:solidFill>
              </a:rPr>
              <a:t>E</a:t>
            </a:r>
            <a:r>
              <a:rPr lang="en">
                <a:solidFill>
                  <a:schemeClr val="accent6"/>
                </a:solidFill>
              </a:rPr>
              <a:t>R</a:t>
            </a:r>
            <a:r>
              <a:rPr lang="en">
                <a:solidFill>
                  <a:srgbClr val="32538F"/>
                </a:solidFill>
              </a:rPr>
              <a:t>’S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DAY</a:t>
            </a:r>
            <a:endParaRPr>
              <a:solidFill>
                <a:srgbClr val="999999"/>
              </a:solidFill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 flipH="1" rot="1578645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3" name="Google Shape;53;p13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4" name="Google Shape;54;p13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5" name="Google Shape;55;p13"/>
          <p:cNvGrpSpPr/>
          <p:nvPr/>
        </p:nvGrpSpPr>
        <p:grpSpPr>
          <a:xfrm flipH="1" rot="1578645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56" name="Google Shape;56;p13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7" name="Google Shape;57;p13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 flipH="1" rot="1578645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59" name="Google Shape;59;p13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60" name="Google Shape;60;p13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1" name="Google Shape;61;p13"/>
          <p:cNvGrpSpPr/>
          <p:nvPr/>
        </p:nvGrpSpPr>
        <p:grpSpPr>
          <a:xfrm flipH="1" rot="1578645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2" name="Google Shape;62;p13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63" name="Google Shape;63;p13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 flipH="1" rot="1578645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65" name="Google Shape;65;p13"/>
            <p:cNvCxnSpPr/>
            <p:nvPr/>
          </p:nvCxnSpPr>
          <p:spPr>
            <a:xfrm flipH="1" rot="10800000">
              <a:off x="4689400" y="2545175"/>
              <a:ext cx="15009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66" name="Google Shape;66;p13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 flipH="1" rot="1578645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68" name="Google Shape;68;p13"/>
            <p:cNvCxnSpPr/>
            <p:nvPr/>
          </p:nvCxnSpPr>
          <p:spPr>
            <a:xfrm flipH="1" rot="10800000">
              <a:off x="5325175" y="2545225"/>
              <a:ext cx="865200" cy="130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69" name="Google Shape;69;p13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70" name="Google Shape;70;p13"/>
          <p:cNvCxnSpPr/>
          <p:nvPr/>
        </p:nvCxnSpPr>
        <p:spPr>
          <a:xfrm flipH="1" rot="-9221355">
            <a:off x="1231871" y="2136461"/>
            <a:ext cx="1158937" cy="42871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1" name="Google Shape;71;p13"/>
          <p:cNvSpPr/>
          <p:nvPr/>
        </p:nvSpPr>
        <p:spPr>
          <a:xfrm flipH="1" rot="1578103">
            <a:off x="653339" y="1970238"/>
            <a:ext cx="758974" cy="7589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 flipH="1" rot="1578645">
            <a:off x="2417722" y="2499089"/>
            <a:ext cx="1317221" cy="21948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3" name="Google Shape;73;p13"/>
          <p:cNvSpPr/>
          <p:nvPr/>
        </p:nvSpPr>
        <p:spPr>
          <a:xfrm flipH="1" rot="1578103">
            <a:off x="3484248" y="2468715"/>
            <a:ext cx="758974" cy="7589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 flipH="1" rot="1578645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75" name="Google Shape;75;p13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3"/>
          <p:cNvSpPr txBox="1"/>
          <p:nvPr/>
        </p:nvSpPr>
        <p:spPr>
          <a:xfrm>
            <a:off x="1867925" y="2103120"/>
            <a:ext cx="1160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척추수술 </a:t>
            </a:r>
            <a:r>
              <a:rPr b="1" lang="en" sz="16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2300만원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635269" y="1624300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임시현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796719" y="1140475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고진영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1070119" y="3273552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박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시현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2478024" y="941150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정유정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3207519" y="3497500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김범열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664419" y="2188513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권효정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286000" y="3867912"/>
            <a:ext cx="736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박신영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475975" y="2685900"/>
            <a:ext cx="775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김하윤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5232675" y="2575075"/>
            <a:ext cx="32841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구현(네오픽셀)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1170250"/>
            <a:ext cx="3439208" cy="38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883" y="1170250"/>
            <a:ext cx="3252064" cy="38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/>
          <p:nvPr/>
        </p:nvSpPr>
        <p:spPr>
          <a:xfrm>
            <a:off x="2959950" y="950400"/>
            <a:ext cx="3240600" cy="675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3"/>
          <p:cNvGrpSpPr/>
          <p:nvPr/>
        </p:nvGrpSpPr>
        <p:grpSpPr>
          <a:xfrm>
            <a:off x="710263" y="1452275"/>
            <a:ext cx="3861913" cy="1086087"/>
            <a:chOff x="710263" y="1452275"/>
            <a:chExt cx="3861913" cy="1086087"/>
          </a:xfrm>
        </p:grpSpPr>
        <p:sp>
          <p:nvSpPr>
            <p:cNvPr id="346" name="Google Shape;346;p23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6400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Camera case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3"/>
          <p:cNvGrpSpPr/>
          <p:nvPr/>
        </p:nvGrpSpPr>
        <p:grpSpPr>
          <a:xfrm>
            <a:off x="4572087" y="1452275"/>
            <a:ext cx="3861900" cy="1086081"/>
            <a:chOff x="4572087" y="1452275"/>
            <a:chExt cx="3861900" cy="1086081"/>
          </a:xfrm>
        </p:grpSpPr>
        <p:sp>
          <p:nvSpPr>
            <p:cNvPr id="350" name="Google Shape;350;p23"/>
            <p:cNvSpPr/>
            <p:nvPr/>
          </p:nvSpPr>
          <p:spPr>
            <a:xfrm>
              <a:off x="4572087" y="1452275"/>
              <a:ext cx="3861900" cy="471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5486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	 Computer &amp; Board Case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3"/>
            <p:cNvSpPr txBox="1"/>
            <p:nvPr/>
          </p:nvSpPr>
          <p:spPr>
            <a:xfrm>
              <a:off x="6168763" y="200345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7990183" y="1498014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3"/>
          <p:cNvSpPr txBox="1"/>
          <p:nvPr>
            <p:ph type="title"/>
          </p:nvPr>
        </p:nvSpPr>
        <p:spPr>
          <a:xfrm>
            <a:off x="710275" y="48350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4402392" y="2101698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55" name="Google Shape;355;p23"/>
          <p:cNvGrpSpPr/>
          <p:nvPr/>
        </p:nvGrpSpPr>
        <p:grpSpPr>
          <a:xfrm>
            <a:off x="3262688" y="1414025"/>
            <a:ext cx="2569295" cy="3905500"/>
            <a:chOff x="3229375" y="1413975"/>
            <a:chExt cx="2685300" cy="2685300"/>
          </a:xfrm>
        </p:grpSpPr>
        <p:sp>
          <p:nvSpPr>
            <p:cNvPr id="356" name="Google Shape;356;p23"/>
            <p:cNvSpPr/>
            <p:nvPr/>
          </p:nvSpPr>
          <p:spPr>
            <a:xfrm>
              <a:off x="3229375" y="1413975"/>
              <a:ext cx="2685300" cy="268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3479913" y="1664525"/>
              <a:ext cx="2184300" cy="21843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3666663" y="1851275"/>
              <a:ext cx="1810800" cy="181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457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938" y="2335475"/>
            <a:ext cx="726800" cy="21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975" y="2538362"/>
            <a:ext cx="2924575" cy="220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25" y="2972775"/>
            <a:ext cx="3041753" cy="10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/>
          <p:nvPr/>
        </p:nvSpPr>
        <p:spPr>
          <a:xfrm>
            <a:off x="3842775" y="964700"/>
            <a:ext cx="1440300" cy="573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TEAM Report</a:t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>
            <a:off x="6402707" y="2559921"/>
            <a:ext cx="449176" cy="281215"/>
          </a:xfrm>
          <a:custGeom>
            <a:rect b="b" l="l" r="r" t="t"/>
            <a:pathLst>
              <a:path extrusionOk="0" h="6336" w="10121">
                <a:moveTo>
                  <a:pt x="2691" y="2847"/>
                </a:moveTo>
                <a:lnTo>
                  <a:pt x="2691" y="6037"/>
                </a:lnTo>
                <a:lnTo>
                  <a:pt x="1393" y="6037"/>
                </a:lnTo>
                <a:lnTo>
                  <a:pt x="1393" y="2847"/>
                </a:lnTo>
                <a:close/>
                <a:moveTo>
                  <a:pt x="5703" y="2049"/>
                </a:moveTo>
                <a:lnTo>
                  <a:pt x="5703" y="6037"/>
                </a:lnTo>
                <a:lnTo>
                  <a:pt x="4406" y="6037"/>
                </a:lnTo>
                <a:lnTo>
                  <a:pt x="4406" y="2049"/>
                </a:lnTo>
                <a:close/>
                <a:moveTo>
                  <a:pt x="8704" y="299"/>
                </a:moveTo>
                <a:lnTo>
                  <a:pt x="8704" y="6037"/>
                </a:lnTo>
                <a:lnTo>
                  <a:pt x="7406" y="6037"/>
                </a:lnTo>
                <a:lnTo>
                  <a:pt x="7406" y="299"/>
                </a:lnTo>
                <a:close/>
                <a:moveTo>
                  <a:pt x="7275" y="1"/>
                </a:moveTo>
                <a:cubicBezTo>
                  <a:pt x="7192" y="1"/>
                  <a:pt x="7132" y="61"/>
                  <a:pt x="7132" y="156"/>
                </a:cubicBezTo>
                <a:lnTo>
                  <a:pt x="7132" y="6037"/>
                </a:lnTo>
                <a:lnTo>
                  <a:pt x="6001" y="6037"/>
                </a:lnTo>
                <a:lnTo>
                  <a:pt x="6001" y="1894"/>
                </a:lnTo>
                <a:cubicBezTo>
                  <a:pt x="6001" y="1811"/>
                  <a:pt x="5941" y="1751"/>
                  <a:pt x="5846" y="1751"/>
                </a:cubicBezTo>
                <a:lnTo>
                  <a:pt x="4275" y="1751"/>
                </a:lnTo>
                <a:cubicBezTo>
                  <a:pt x="4179" y="1751"/>
                  <a:pt x="4120" y="1811"/>
                  <a:pt x="4120" y="1894"/>
                </a:cubicBezTo>
                <a:lnTo>
                  <a:pt x="4120" y="6037"/>
                </a:lnTo>
                <a:lnTo>
                  <a:pt x="2989" y="6037"/>
                </a:lnTo>
                <a:lnTo>
                  <a:pt x="2989" y="2704"/>
                </a:lnTo>
                <a:cubicBezTo>
                  <a:pt x="2989" y="2608"/>
                  <a:pt x="2929" y="2549"/>
                  <a:pt x="2846" y="2549"/>
                </a:cubicBezTo>
                <a:lnTo>
                  <a:pt x="1262" y="2549"/>
                </a:lnTo>
                <a:cubicBezTo>
                  <a:pt x="1167" y="2549"/>
                  <a:pt x="1119" y="2608"/>
                  <a:pt x="1119" y="2704"/>
                </a:cubicBezTo>
                <a:lnTo>
                  <a:pt x="1119" y="6037"/>
                </a:lnTo>
                <a:lnTo>
                  <a:pt x="143" y="6037"/>
                </a:lnTo>
                <a:cubicBezTo>
                  <a:pt x="60" y="6037"/>
                  <a:pt x="0" y="6097"/>
                  <a:pt x="0" y="6180"/>
                </a:cubicBezTo>
                <a:cubicBezTo>
                  <a:pt x="0" y="6276"/>
                  <a:pt x="60" y="6335"/>
                  <a:pt x="143" y="6335"/>
                </a:cubicBezTo>
                <a:lnTo>
                  <a:pt x="9966" y="6335"/>
                </a:lnTo>
                <a:cubicBezTo>
                  <a:pt x="10061" y="6335"/>
                  <a:pt x="10121" y="6276"/>
                  <a:pt x="10121" y="6180"/>
                </a:cubicBezTo>
                <a:cubicBezTo>
                  <a:pt x="10121" y="6109"/>
                  <a:pt x="10049" y="6037"/>
                  <a:pt x="9966" y="6037"/>
                </a:cubicBezTo>
                <a:lnTo>
                  <a:pt x="9001" y="6037"/>
                </a:lnTo>
                <a:lnTo>
                  <a:pt x="9001" y="156"/>
                </a:lnTo>
                <a:cubicBezTo>
                  <a:pt x="9001" y="61"/>
                  <a:pt x="8942" y="1"/>
                  <a:pt x="88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6408521" y="2391618"/>
            <a:ext cx="430669" cy="258713"/>
          </a:xfrm>
          <a:custGeom>
            <a:rect b="b" l="l" r="r" t="t"/>
            <a:pathLst>
              <a:path extrusionOk="0" h="5829" w="9704">
                <a:moveTo>
                  <a:pt x="9212" y="1"/>
                </a:moveTo>
                <a:cubicBezTo>
                  <a:pt x="9189" y="1"/>
                  <a:pt x="9167" y="3"/>
                  <a:pt x="9144" y="7"/>
                </a:cubicBezTo>
                <a:lnTo>
                  <a:pt x="7870" y="162"/>
                </a:lnTo>
                <a:cubicBezTo>
                  <a:pt x="7620" y="197"/>
                  <a:pt x="7442" y="435"/>
                  <a:pt x="7477" y="685"/>
                </a:cubicBezTo>
                <a:cubicBezTo>
                  <a:pt x="7500" y="920"/>
                  <a:pt x="7711" y="1092"/>
                  <a:pt x="7944" y="1092"/>
                </a:cubicBezTo>
                <a:cubicBezTo>
                  <a:pt x="7959" y="1092"/>
                  <a:pt x="7974" y="1092"/>
                  <a:pt x="7989" y="1090"/>
                </a:cubicBezTo>
                <a:lnTo>
                  <a:pt x="8096" y="1066"/>
                </a:lnTo>
                <a:lnTo>
                  <a:pt x="8096" y="1066"/>
                </a:lnTo>
                <a:cubicBezTo>
                  <a:pt x="6537" y="2876"/>
                  <a:pt x="4691" y="3805"/>
                  <a:pt x="3382" y="4269"/>
                </a:cubicBezTo>
                <a:cubicBezTo>
                  <a:pt x="1739" y="4853"/>
                  <a:pt x="476" y="4912"/>
                  <a:pt x="465" y="4912"/>
                </a:cubicBezTo>
                <a:cubicBezTo>
                  <a:pt x="203" y="4924"/>
                  <a:pt x="0" y="5138"/>
                  <a:pt x="12" y="5388"/>
                </a:cubicBezTo>
                <a:cubicBezTo>
                  <a:pt x="36" y="5638"/>
                  <a:pt x="226" y="5829"/>
                  <a:pt x="476" y="5829"/>
                </a:cubicBezTo>
                <a:lnTo>
                  <a:pt x="488" y="5829"/>
                </a:lnTo>
                <a:cubicBezTo>
                  <a:pt x="548" y="5829"/>
                  <a:pt x="1893" y="5793"/>
                  <a:pt x="3667" y="5150"/>
                </a:cubicBezTo>
                <a:cubicBezTo>
                  <a:pt x="4656" y="4793"/>
                  <a:pt x="5596" y="4317"/>
                  <a:pt x="6442" y="3745"/>
                </a:cubicBezTo>
                <a:cubicBezTo>
                  <a:pt x="6525" y="3710"/>
                  <a:pt x="6537" y="3614"/>
                  <a:pt x="6489" y="3543"/>
                </a:cubicBezTo>
                <a:cubicBezTo>
                  <a:pt x="6458" y="3497"/>
                  <a:pt x="6413" y="3471"/>
                  <a:pt x="6365" y="3471"/>
                </a:cubicBezTo>
                <a:cubicBezTo>
                  <a:pt x="6339" y="3471"/>
                  <a:pt x="6312" y="3478"/>
                  <a:pt x="6287" y="3495"/>
                </a:cubicBezTo>
                <a:cubicBezTo>
                  <a:pt x="5453" y="4067"/>
                  <a:pt x="4537" y="4519"/>
                  <a:pt x="3560" y="4865"/>
                </a:cubicBezTo>
                <a:cubicBezTo>
                  <a:pt x="1834" y="5484"/>
                  <a:pt x="536" y="5519"/>
                  <a:pt x="476" y="5531"/>
                </a:cubicBezTo>
                <a:cubicBezTo>
                  <a:pt x="393" y="5531"/>
                  <a:pt x="310" y="5460"/>
                  <a:pt x="310" y="5377"/>
                </a:cubicBezTo>
                <a:cubicBezTo>
                  <a:pt x="310" y="5281"/>
                  <a:pt x="393" y="5210"/>
                  <a:pt x="476" y="5198"/>
                </a:cubicBezTo>
                <a:cubicBezTo>
                  <a:pt x="488" y="5198"/>
                  <a:pt x="1798" y="5150"/>
                  <a:pt x="3489" y="4543"/>
                </a:cubicBezTo>
                <a:cubicBezTo>
                  <a:pt x="4894" y="4031"/>
                  <a:pt x="6918" y="3007"/>
                  <a:pt x="8573" y="947"/>
                </a:cubicBezTo>
                <a:cubicBezTo>
                  <a:pt x="8664" y="856"/>
                  <a:pt x="8579" y="709"/>
                  <a:pt x="8456" y="709"/>
                </a:cubicBezTo>
                <a:cubicBezTo>
                  <a:pt x="8451" y="709"/>
                  <a:pt x="8447" y="709"/>
                  <a:pt x="8442" y="709"/>
                </a:cubicBezTo>
                <a:lnTo>
                  <a:pt x="7966" y="769"/>
                </a:lnTo>
                <a:cubicBezTo>
                  <a:pt x="7951" y="772"/>
                  <a:pt x="7937" y="774"/>
                  <a:pt x="7924" y="774"/>
                </a:cubicBezTo>
                <a:cubicBezTo>
                  <a:pt x="7850" y="774"/>
                  <a:pt x="7797" y="720"/>
                  <a:pt x="7787" y="650"/>
                </a:cubicBezTo>
                <a:cubicBezTo>
                  <a:pt x="7751" y="554"/>
                  <a:pt x="7835" y="459"/>
                  <a:pt x="7930" y="447"/>
                </a:cubicBezTo>
                <a:lnTo>
                  <a:pt x="9204" y="281"/>
                </a:lnTo>
                <a:cubicBezTo>
                  <a:pt x="9210" y="280"/>
                  <a:pt x="9216" y="280"/>
                  <a:pt x="9222" y="280"/>
                </a:cubicBezTo>
                <a:cubicBezTo>
                  <a:pt x="9311" y="280"/>
                  <a:pt x="9394" y="358"/>
                  <a:pt x="9394" y="447"/>
                </a:cubicBezTo>
                <a:lnTo>
                  <a:pt x="9394" y="1709"/>
                </a:lnTo>
                <a:cubicBezTo>
                  <a:pt x="9394" y="1805"/>
                  <a:pt x="9323" y="1876"/>
                  <a:pt x="9228" y="1876"/>
                </a:cubicBezTo>
                <a:cubicBezTo>
                  <a:pt x="9132" y="1876"/>
                  <a:pt x="9061" y="1805"/>
                  <a:pt x="9061" y="1709"/>
                </a:cubicBezTo>
                <a:lnTo>
                  <a:pt x="9061" y="1328"/>
                </a:lnTo>
                <a:cubicBezTo>
                  <a:pt x="9061" y="1269"/>
                  <a:pt x="9025" y="1209"/>
                  <a:pt x="8978" y="1186"/>
                </a:cubicBezTo>
                <a:cubicBezTo>
                  <a:pt x="8963" y="1183"/>
                  <a:pt x="8948" y="1181"/>
                  <a:pt x="8932" y="1181"/>
                </a:cubicBezTo>
                <a:cubicBezTo>
                  <a:pt x="8882" y="1181"/>
                  <a:pt x="8829" y="1197"/>
                  <a:pt x="8811" y="1233"/>
                </a:cubicBezTo>
                <a:cubicBezTo>
                  <a:pt x="8263" y="1924"/>
                  <a:pt x="7620" y="2531"/>
                  <a:pt x="6930" y="3067"/>
                </a:cubicBezTo>
                <a:cubicBezTo>
                  <a:pt x="6870" y="3114"/>
                  <a:pt x="6858" y="3210"/>
                  <a:pt x="6906" y="3269"/>
                </a:cubicBezTo>
                <a:cubicBezTo>
                  <a:pt x="6936" y="3307"/>
                  <a:pt x="6985" y="3330"/>
                  <a:pt x="7032" y="3330"/>
                </a:cubicBezTo>
                <a:cubicBezTo>
                  <a:pt x="7060" y="3330"/>
                  <a:pt x="7086" y="3322"/>
                  <a:pt x="7108" y="3305"/>
                </a:cubicBezTo>
                <a:cubicBezTo>
                  <a:pt x="7704" y="2840"/>
                  <a:pt x="8275" y="2305"/>
                  <a:pt x="8775" y="1745"/>
                </a:cubicBezTo>
                <a:cubicBezTo>
                  <a:pt x="8799" y="1995"/>
                  <a:pt x="8989" y="2186"/>
                  <a:pt x="9239" y="2186"/>
                </a:cubicBezTo>
                <a:cubicBezTo>
                  <a:pt x="9490" y="2186"/>
                  <a:pt x="9704" y="1983"/>
                  <a:pt x="9704" y="1721"/>
                </a:cubicBezTo>
                <a:lnTo>
                  <a:pt x="9704" y="459"/>
                </a:lnTo>
                <a:cubicBezTo>
                  <a:pt x="9680" y="328"/>
                  <a:pt x="9620" y="209"/>
                  <a:pt x="9513" y="126"/>
                </a:cubicBezTo>
                <a:cubicBezTo>
                  <a:pt x="9425" y="47"/>
                  <a:pt x="9319" y="1"/>
                  <a:pt x="92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4"/>
          <p:cNvGrpSpPr/>
          <p:nvPr/>
        </p:nvGrpSpPr>
        <p:grpSpPr>
          <a:xfrm>
            <a:off x="2430381" y="2396789"/>
            <a:ext cx="504696" cy="439177"/>
            <a:chOff x="3716358" y="1544655"/>
            <a:chExt cx="361971" cy="314958"/>
          </a:xfrm>
        </p:grpSpPr>
        <p:sp>
          <p:nvSpPr>
            <p:cNvPr id="371" name="Google Shape;371;p24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4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4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4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2" name="Google Shape;382;p24"/>
          <p:cNvGrpSpPr/>
          <p:nvPr/>
        </p:nvGrpSpPr>
        <p:grpSpPr>
          <a:xfrm>
            <a:off x="4391359" y="2406469"/>
            <a:ext cx="517906" cy="419823"/>
            <a:chOff x="5220616" y="2791061"/>
            <a:chExt cx="373185" cy="302466"/>
          </a:xfrm>
        </p:grpSpPr>
        <p:sp>
          <p:nvSpPr>
            <p:cNvPr id="383" name="Google Shape;383;p24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/>
        </p:nvSpPr>
        <p:spPr>
          <a:xfrm>
            <a:off x="5810971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5810975" y="3392473"/>
            <a:ext cx="1632646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스탠드와 의자의 </a:t>
            </a:r>
            <a:r>
              <a:rPr b="1"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하드웨어 구현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및 구체화, 아두이노와 pc사이의 </a:t>
            </a:r>
            <a:r>
              <a:rPr b="1"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통신</a:t>
            </a:r>
            <a:endParaRPr b="1"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5731050" y="1300649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1857005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Desk Lamp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1857000" y="3392473"/>
            <a:ext cx="1632646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스탠드로  제작한 이유, </a:t>
            </a: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눈 피로도를 줄여주는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스탠드의 원리 및 구현, 3D 모델링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1777075" y="1300650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Desk Lamp</a:t>
            </a: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3754050" y="1300649"/>
            <a:ext cx="1792514" cy="3124108"/>
            <a:chOff x="2669153" y="1300654"/>
            <a:chExt cx="1846810" cy="3124108"/>
          </a:xfrm>
        </p:grpSpPr>
        <p:sp>
          <p:nvSpPr>
            <p:cNvPr id="408" name="Google Shape;408;p24"/>
            <p:cNvSpPr/>
            <p:nvPr/>
          </p:nvSpPr>
          <p:spPr>
            <a:xfrm flipH="1" rot="10800000">
              <a:off x="2669162" y="2015463"/>
              <a:ext cx="1846800" cy="2409300"/>
            </a:xfrm>
            <a:prstGeom prst="round2SameRect">
              <a:avLst>
                <a:gd fmla="val 6301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 txBox="1"/>
            <p:nvPr/>
          </p:nvSpPr>
          <p:spPr>
            <a:xfrm>
              <a:off x="2751512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Chair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0" name="Google Shape;410;p24"/>
            <p:cNvSpPr txBox="1"/>
            <p:nvPr/>
          </p:nvSpPr>
          <p:spPr>
            <a:xfrm>
              <a:off x="2751524" y="3392478"/>
              <a:ext cx="1682100" cy="9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의자로 제작한 이유, </a:t>
              </a: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자세를 교정하도록 도와주는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의자의 원리 및 구현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669153" y="1300654"/>
              <a:ext cx="1846800" cy="585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Chair</a:t>
              </a:r>
              <a:endParaRPr/>
            </a:p>
          </p:txBody>
        </p:sp>
      </p:grpSp>
      <p:sp>
        <p:nvSpPr>
          <p:cNvPr id="412" name="Google Shape;412;p24"/>
          <p:cNvSpPr txBox="1"/>
          <p:nvPr/>
        </p:nvSpPr>
        <p:spPr>
          <a:xfrm>
            <a:off x="5159925" y="14053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 flipH="1" rot="10800000">
            <a:off x="1777077" y="2015458"/>
            <a:ext cx="1792504" cy="2409300"/>
          </a:xfrm>
          <a:prstGeom prst="round2SameRect">
            <a:avLst>
              <a:gd fmla="val 587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 flipH="1" rot="10800000">
            <a:off x="5731043" y="2015458"/>
            <a:ext cx="1792504" cy="2409300"/>
          </a:xfrm>
          <a:prstGeom prst="round2SameRect">
            <a:avLst>
              <a:gd fmla="val 5396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Chair </a:t>
            </a:r>
            <a:endParaRPr/>
          </a:p>
        </p:txBody>
      </p:sp>
      <p:grpSp>
        <p:nvGrpSpPr>
          <p:cNvPr id="420" name="Google Shape;420;p25"/>
          <p:cNvGrpSpPr/>
          <p:nvPr/>
        </p:nvGrpSpPr>
        <p:grpSpPr>
          <a:xfrm>
            <a:off x="1167473" y="1772525"/>
            <a:ext cx="6017186" cy="791050"/>
            <a:chOff x="852325" y="1239125"/>
            <a:chExt cx="5906730" cy="791050"/>
          </a:xfrm>
        </p:grpSpPr>
        <p:sp>
          <p:nvSpPr>
            <p:cNvPr id="421" name="Google Shape;421;p25"/>
            <p:cNvSpPr/>
            <p:nvPr/>
          </p:nvSpPr>
          <p:spPr>
            <a:xfrm>
              <a:off x="852325" y="14783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422" name="Google Shape;422;p25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제작 동기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사용자의 자세가 한 쪽으로 치우쳐 있거나 다리를 꼰 경우 </a:t>
              </a: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실시간으로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자세를 교정해주기 위함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4" name="Google Shape;424;p25"/>
            <p:cNvCxnSpPr>
              <a:stCxn id="422" idx="3"/>
              <a:endCxn id="423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425" name="Google Shape;425;p25"/>
          <p:cNvGrpSpPr/>
          <p:nvPr/>
        </p:nvGrpSpPr>
        <p:grpSpPr>
          <a:xfrm>
            <a:off x="1574010" y="2446425"/>
            <a:ext cx="6037166" cy="791050"/>
            <a:chOff x="1251400" y="1913025"/>
            <a:chExt cx="5926343" cy="791050"/>
          </a:xfrm>
        </p:grpSpPr>
        <p:sp>
          <p:nvSpPr>
            <p:cNvPr id="426" name="Google Shape;426;p25"/>
            <p:cNvSpPr/>
            <p:nvPr/>
          </p:nvSpPr>
          <p:spPr>
            <a:xfrm>
              <a:off x="1251400" y="21522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427" name="Google Shape;427;p25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압력센서, 코인형 진동모터, npn 트랜지스터, 저항, 우노 보드, 브레드 보드, 점퍼케이블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부품</a:t>
              </a:r>
              <a:endParaRPr>
                <a:solidFill>
                  <a:srgbClr val="000000"/>
                </a:solidFill>
              </a:endParaRPr>
            </a:p>
          </p:txBody>
        </p:sp>
        <p:cxnSp>
          <p:nvCxnSpPr>
            <p:cNvPr id="429" name="Google Shape;429;p25"/>
            <p:cNvCxnSpPr>
              <a:stCxn id="428" idx="3"/>
              <a:endCxn id="427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430" name="Google Shape;430;p25"/>
          <p:cNvGrpSpPr/>
          <p:nvPr/>
        </p:nvGrpSpPr>
        <p:grpSpPr>
          <a:xfrm>
            <a:off x="2000591" y="3120349"/>
            <a:ext cx="6037103" cy="791026"/>
            <a:chOff x="1670150" y="2586949"/>
            <a:chExt cx="5926282" cy="791026"/>
          </a:xfrm>
        </p:grpSpPr>
        <p:sp>
          <p:nvSpPr>
            <p:cNvPr id="431" name="Google Shape;431;p25"/>
            <p:cNvSpPr/>
            <p:nvPr/>
          </p:nvSpPr>
          <p:spPr>
            <a:xfrm>
              <a:off x="1670150" y="2826175"/>
              <a:ext cx="448325" cy="551800"/>
            </a:xfrm>
            <a:custGeom>
              <a:rect b="b" l="l" r="r" t="t"/>
              <a:pathLst>
                <a:path extrusionOk="0" h="22072" w="17933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sp>
        <p:sp>
          <p:nvSpPr>
            <p:cNvPr id="432" name="Google Shape;432;p25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원리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무게중심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이 가운데에서 벗어나면 진동센서가 울림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4" name="Google Shape;434;p25"/>
            <p:cNvCxnSpPr>
              <a:stCxn id="432" idx="3"/>
              <a:endCxn id="433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435" name="Google Shape;435;p25"/>
          <p:cNvGrpSpPr/>
          <p:nvPr/>
        </p:nvGrpSpPr>
        <p:grpSpPr>
          <a:xfrm>
            <a:off x="2582540" y="3794263"/>
            <a:ext cx="5881672" cy="478511"/>
            <a:chOff x="2241417" y="3260863"/>
            <a:chExt cx="5773704" cy="478511"/>
          </a:xfrm>
        </p:grpSpPr>
        <p:sp>
          <p:nvSpPr>
            <p:cNvPr id="436" name="Google Shape;436;p25"/>
            <p:cNvSpPr/>
            <p:nvPr/>
          </p:nvSpPr>
          <p:spPr>
            <a:xfrm>
              <a:off x="2241417" y="3260863"/>
              <a:ext cx="1361100" cy="4785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구현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113320" y="3260874"/>
              <a:ext cx="3901800" cy="4785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틴커캐드로 만든 회로 및 코드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8" name="Google Shape;438;p25"/>
            <p:cNvCxnSpPr>
              <a:stCxn id="436" idx="3"/>
              <a:endCxn id="437" idx="1"/>
            </p:cNvCxnSpPr>
            <p:nvPr/>
          </p:nvCxnSpPr>
          <p:spPr>
            <a:xfrm>
              <a:off x="3602517" y="3500113"/>
              <a:ext cx="510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439" name="Google Shape;439;p25"/>
          <p:cNvSpPr/>
          <p:nvPr/>
        </p:nvSpPr>
        <p:spPr>
          <a:xfrm>
            <a:off x="4199625" y="950400"/>
            <a:ext cx="8046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</a:t>
            </a:r>
            <a:endParaRPr/>
          </a:p>
        </p:txBody>
      </p:sp>
      <p:pic>
        <p:nvPicPr>
          <p:cNvPr id="445" name="Google Shape;4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213" y="1082575"/>
            <a:ext cx="6853374" cy="3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7016650" y="1658975"/>
            <a:ext cx="652800" cy="889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>
            <a:off x="5314575" y="2671925"/>
            <a:ext cx="652800" cy="889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3721150" y="950400"/>
            <a:ext cx="1783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</a:t>
            </a:r>
            <a:endParaRPr/>
          </a:p>
        </p:txBody>
      </p:sp>
      <p:pic>
        <p:nvPicPr>
          <p:cNvPr id="454" name="Google Shape;4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0" y="1078992"/>
            <a:ext cx="7052300" cy="39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7"/>
          <p:cNvSpPr/>
          <p:nvPr/>
        </p:nvSpPr>
        <p:spPr>
          <a:xfrm>
            <a:off x="5190775" y="2581875"/>
            <a:ext cx="810300" cy="1733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6788975" y="3043325"/>
            <a:ext cx="1215600" cy="641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3721150" y="950400"/>
            <a:ext cx="1783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</a:t>
            </a:r>
            <a:endParaRPr/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0" y="1078992"/>
            <a:ext cx="7181601" cy="38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8"/>
          <p:cNvSpPr/>
          <p:nvPr/>
        </p:nvSpPr>
        <p:spPr>
          <a:xfrm>
            <a:off x="6530100" y="3653675"/>
            <a:ext cx="1181700" cy="111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8"/>
          <p:cNvSpPr/>
          <p:nvPr/>
        </p:nvSpPr>
        <p:spPr>
          <a:xfrm rot="-5400000">
            <a:off x="4366325" y="2657850"/>
            <a:ext cx="1519500" cy="1367400"/>
          </a:xfrm>
          <a:prstGeom prst="corner">
            <a:avLst>
              <a:gd fmla="val 49384" name="adj1"/>
              <a:gd fmla="val 66670" name="adj2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3721150" y="950400"/>
            <a:ext cx="1783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</a:t>
            </a:r>
            <a:endParaRPr/>
          </a:p>
        </p:txBody>
      </p:sp>
      <p:pic>
        <p:nvPicPr>
          <p:cNvPr id="472" name="Google Shape;4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25" y="1131325"/>
            <a:ext cx="3897575" cy="3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50" y="1131325"/>
            <a:ext cx="3570535" cy="38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9"/>
          <p:cNvSpPr/>
          <p:nvPr/>
        </p:nvSpPr>
        <p:spPr>
          <a:xfrm>
            <a:off x="3721150" y="950400"/>
            <a:ext cx="1783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</a:t>
            </a:r>
            <a:endParaRPr/>
          </a:p>
        </p:txBody>
      </p:sp>
      <p:pic>
        <p:nvPicPr>
          <p:cNvPr id="480" name="Google Shape;4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250"/>
            <a:ext cx="3675016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75" y="1170250"/>
            <a:ext cx="4156049" cy="9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0"/>
          <p:cNvSpPr/>
          <p:nvPr/>
        </p:nvSpPr>
        <p:spPr>
          <a:xfrm>
            <a:off x="3721150" y="950400"/>
            <a:ext cx="1783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TEAM Report</a:t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6402707" y="2391618"/>
            <a:ext cx="449176" cy="449519"/>
            <a:chOff x="4206763" y="2450951"/>
            <a:chExt cx="322151" cy="322374"/>
          </a:xfrm>
        </p:grpSpPr>
        <p:sp>
          <p:nvSpPr>
            <p:cNvPr id="489" name="Google Shape;489;p31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1"/>
          <p:cNvGrpSpPr/>
          <p:nvPr/>
        </p:nvGrpSpPr>
        <p:grpSpPr>
          <a:xfrm>
            <a:off x="2430381" y="2396789"/>
            <a:ext cx="504696" cy="439177"/>
            <a:chOff x="3716358" y="1544655"/>
            <a:chExt cx="361971" cy="314958"/>
          </a:xfrm>
        </p:grpSpPr>
        <p:sp>
          <p:nvSpPr>
            <p:cNvPr id="492" name="Google Shape;492;p31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" name="Google Shape;497;p3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3" name="Google Shape;503;p31"/>
          <p:cNvGrpSpPr/>
          <p:nvPr/>
        </p:nvGrpSpPr>
        <p:grpSpPr>
          <a:xfrm>
            <a:off x="4391359" y="2406469"/>
            <a:ext cx="517906" cy="419823"/>
            <a:chOff x="5220616" y="2791061"/>
            <a:chExt cx="373185" cy="302466"/>
          </a:xfrm>
        </p:grpSpPr>
        <p:sp>
          <p:nvSpPr>
            <p:cNvPr id="504" name="Google Shape;504;p31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31"/>
          <p:cNvGrpSpPr/>
          <p:nvPr/>
        </p:nvGrpSpPr>
        <p:grpSpPr>
          <a:xfrm>
            <a:off x="5731043" y="1300649"/>
            <a:ext cx="1792511" cy="3124108"/>
            <a:chOff x="4628044" y="1300654"/>
            <a:chExt cx="1846808" cy="3124108"/>
          </a:xfrm>
        </p:grpSpPr>
        <p:sp>
          <p:nvSpPr>
            <p:cNvPr id="523" name="Google Shape;523;p31"/>
            <p:cNvSpPr/>
            <p:nvPr/>
          </p:nvSpPr>
          <p:spPr>
            <a:xfrm flipH="1" rot="10800000">
              <a:off x="4628044" y="2015463"/>
              <a:ext cx="1846800" cy="2409300"/>
            </a:xfrm>
            <a:prstGeom prst="round2SameRect">
              <a:avLst>
                <a:gd fmla="val 5396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 txBox="1"/>
            <p:nvPr/>
          </p:nvSpPr>
          <p:spPr>
            <a:xfrm>
              <a:off x="4710393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앞으로의 계획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5" name="Google Shape;525;p31"/>
            <p:cNvSpPr txBox="1"/>
            <p:nvPr/>
          </p:nvSpPr>
          <p:spPr>
            <a:xfrm>
              <a:off x="4710397" y="3392478"/>
              <a:ext cx="16821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스탠드와 의자의 </a:t>
              </a: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하드웨어 구현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및 구체화, 아두이노와 pc사이의 </a:t>
              </a: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통신</a:t>
              </a:r>
              <a:endParaRPr b="1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628051" y="1300654"/>
              <a:ext cx="1846800" cy="585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1"/>
          <p:cNvSpPr txBox="1"/>
          <p:nvPr/>
        </p:nvSpPr>
        <p:spPr>
          <a:xfrm>
            <a:off x="1857005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Desk Lamp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1857000" y="3392473"/>
            <a:ext cx="1632646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스탠드로  제작한 이유, </a:t>
            </a: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눈 피로도를 줄여주는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스탠드의 원리 및 구현, 3D 모델링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1777075" y="1300650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Desk Lamp</a:t>
            </a:r>
            <a:endParaRPr/>
          </a:p>
        </p:txBody>
      </p:sp>
      <p:sp>
        <p:nvSpPr>
          <p:cNvPr id="530" name="Google Shape;530;p31"/>
          <p:cNvSpPr txBox="1"/>
          <p:nvPr/>
        </p:nvSpPr>
        <p:spPr>
          <a:xfrm>
            <a:off x="3833988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Chair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834000" y="3392474"/>
            <a:ext cx="1632646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의자로 제작한 이유, </a:t>
            </a: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자세를 교정하도록 도와주는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의자의 원리 및 구현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3754050" y="1300649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Chair</a:t>
            </a:r>
            <a:endParaRPr/>
          </a:p>
        </p:txBody>
      </p:sp>
      <p:sp>
        <p:nvSpPr>
          <p:cNvPr id="533" name="Google Shape;533;p31"/>
          <p:cNvSpPr txBox="1"/>
          <p:nvPr/>
        </p:nvSpPr>
        <p:spPr>
          <a:xfrm>
            <a:off x="5159925" y="14053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/>
          </a:p>
        </p:txBody>
      </p:sp>
      <p:sp>
        <p:nvSpPr>
          <p:cNvPr id="534" name="Google Shape;534;p31"/>
          <p:cNvSpPr/>
          <p:nvPr/>
        </p:nvSpPr>
        <p:spPr>
          <a:xfrm flipH="1" rot="10800000">
            <a:off x="1777077" y="2015458"/>
            <a:ext cx="1792504" cy="2409300"/>
          </a:xfrm>
          <a:prstGeom prst="round2SameRect">
            <a:avLst>
              <a:gd fmla="val 587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 flipH="1" rot="10800000">
            <a:off x="3754060" y="2015458"/>
            <a:ext cx="1792504" cy="2409300"/>
          </a:xfrm>
          <a:prstGeom prst="round2SameRect">
            <a:avLst>
              <a:gd fmla="val 6301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4"/>
          <p:cNvCxnSpPr/>
          <p:nvPr/>
        </p:nvCxnSpPr>
        <p:spPr>
          <a:xfrm>
            <a:off x="1654650" y="3089200"/>
            <a:ext cx="584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3000"/>
              <a:t>Index</a:t>
            </a:r>
            <a:endParaRPr sz="3000"/>
          </a:p>
        </p:txBody>
      </p:sp>
      <p:grpSp>
        <p:nvGrpSpPr>
          <p:cNvPr id="93" name="Google Shape;93;p14"/>
          <p:cNvGrpSpPr/>
          <p:nvPr/>
        </p:nvGrpSpPr>
        <p:grpSpPr>
          <a:xfrm>
            <a:off x="710275" y="1333888"/>
            <a:ext cx="1884600" cy="2997975"/>
            <a:chOff x="710275" y="1333888"/>
            <a:chExt cx="1884600" cy="2997975"/>
          </a:xfrm>
        </p:grpSpPr>
        <p:sp>
          <p:nvSpPr>
            <p:cNvPr id="94" name="Google Shape;94;p14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7102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About Project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7102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Motivation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6549175" y="1333888"/>
            <a:ext cx="1884600" cy="2997975"/>
            <a:chOff x="6549175" y="1333888"/>
            <a:chExt cx="1884600" cy="2997975"/>
          </a:xfrm>
        </p:grpSpPr>
        <p:sp>
          <p:nvSpPr>
            <p:cNvPr id="103" name="Google Shape;103;p14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65491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5491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Goal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2656575" y="1333888"/>
            <a:ext cx="1884600" cy="2997975"/>
            <a:chOff x="2656575" y="1333888"/>
            <a:chExt cx="1884600" cy="2997975"/>
          </a:xfrm>
        </p:grpSpPr>
        <p:sp>
          <p:nvSpPr>
            <p:cNvPr id="112" name="Google Shape;112;p14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26565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Embedded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26565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Arduino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Hardware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3d Printing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4602875" y="1333888"/>
            <a:ext cx="1884600" cy="2997975"/>
            <a:chOff x="4602875" y="1333888"/>
            <a:chExt cx="1884600" cy="2997975"/>
          </a:xfrm>
        </p:grpSpPr>
        <p:sp>
          <p:nvSpPr>
            <p:cNvPr id="121" name="Google Shape;121;p14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46028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46028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Jetson-Nano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Pose-Estimation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Mediapipe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Ubuntu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" name="Google Shape;129;p14"/>
          <p:cNvSpPr/>
          <p:nvPr/>
        </p:nvSpPr>
        <p:spPr>
          <a:xfrm>
            <a:off x="1393231" y="1667553"/>
            <a:ext cx="518689" cy="516495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7221816" y="1656643"/>
            <a:ext cx="539319" cy="538313"/>
            <a:chOff x="1421638" y="4125629"/>
            <a:chExt cx="374709" cy="374010"/>
          </a:xfrm>
        </p:grpSpPr>
        <p:sp>
          <p:nvSpPr>
            <p:cNvPr id="131" name="Google Shape;131;p14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5275436" y="1656051"/>
            <a:ext cx="539493" cy="539493"/>
            <a:chOff x="1819576" y="1511679"/>
            <a:chExt cx="352103" cy="352103"/>
          </a:xfrm>
        </p:grpSpPr>
        <p:sp>
          <p:nvSpPr>
            <p:cNvPr id="134" name="Google Shape;134;p14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4"/>
          <p:cNvGrpSpPr/>
          <p:nvPr/>
        </p:nvGrpSpPr>
        <p:grpSpPr>
          <a:xfrm>
            <a:off x="3338273" y="1665207"/>
            <a:ext cx="521223" cy="521190"/>
            <a:chOff x="2685825" y="840375"/>
            <a:chExt cx="481900" cy="481825"/>
          </a:xfrm>
        </p:grpSpPr>
        <p:sp>
          <p:nvSpPr>
            <p:cNvPr id="139" name="Google Shape;139;p14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4112625" y="950400"/>
            <a:ext cx="10005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/>
          </a:p>
        </p:txBody>
      </p:sp>
      <p:sp>
        <p:nvSpPr>
          <p:cNvPr id="541" name="Google Shape;541;p32"/>
          <p:cNvSpPr/>
          <p:nvPr/>
        </p:nvSpPr>
        <p:spPr>
          <a:xfrm>
            <a:off x="4524075" y="1249275"/>
            <a:ext cx="95875" cy="3894244"/>
          </a:xfrm>
          <a:custGeom>
            <a:rect b="b" l="l" r="r" t="t"/>
            <a:pathLst>
              <a:path extrusionOk="0" h="137351" w="3835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4524063" y="2002800"/>
            <a:ext cx="4467688" cy="804300"/>
            <a:chOff x="4524063" y="1850400"/>
            <a:chExt cx="4467688" cy="804300"/>
          </a:xfrm>
        </p:grpSpPr>
        <p:sp>
          <p:nvSpPr>
            <p:cNvPr id="543" name="Google Shape;543;p32"/>
            <p:cNvSpPr/>
            <p:nvPr/>
          </p:nvSpPr>
          <p:spPr>
            <a:xfrm>
              <a:off x="4998850" y="2071550"/>
              <a:ext cx="1627776" cy="397375"/>
            </a:xfrm>
            <a:custGeom>
              <a:rect b="b" l="l" r="r" t="t"/>
              <a:pathLst>
                <a:path extrusionOk="0" fill="none" h="15895" w="66116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communication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524063" y="2001006"/>
              <a:ext cx="560225" cy="538475"/>
            </a:xfrm>
            <a:custGeom>
              <a:rect b="b" l="l" r="r" t="t"/>
              <a:pathLst>
                <a:path extrusionOk="0" h="21539" w="22409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/>
            </a:p>
          </p:txBody>
        </p:sp>
        <p:sp>
          <p:nvSpPr>
            <p:cNvPr id="545" name="Google Shape;545;p32"/>
            <p:cNvSpPr txBox="1"/>
            <p:nvPr/>
          </p:nvSpPr>
          <p:spPr>
            <a:xfrm>
              <a:off x="6474150" y="1850400"/>
              <a:ext cx="25176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통신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속도와 정확성을 기준으로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바이너리값/텍스트기반 중 </a:t>
              </a: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어떤 정보로 보낼지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결정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" name="Google Shape;546;p32"/>
          <p:cNvGrpSpPr/>
          <p:nvPr/>
        </p:nvGrpSpPr>
        <p:grpSpPr>
          <a:xfrm>
            <a:off x="393600" y="2228850"/>
            <a:ext cx="4226338" cy="2527200"/>
            <a:chOff x="393600" y="2914650"/>
            <a:chExt cx="4226338" cy="2527200"/>
          </a:xfrm>
        </p:grpSpPr>
        <p:sp>
          <p:nvSpPr>
            <p:cNvPr id="547" name="Google Shape;547;p32"/>
            <p:cNvSpPr/>
            <p:nvPr/>
          </p:nvSpPr>
          <p:spPr>
            <a:xfrm>
              <a:off x="2722199" y="3973725"/>
              <a:ext cx="1422982" cy="397100"/>
            </a:xfrm>
            <a:custGeom>
              <a:rect b="b" l="l" r="r" t="t"/>
              <a:pathLst>
                <a:path extrusionOk="0" fill="none" h="15884" w="66116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hardware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059738" y="3902900"/>
              <a:ext cx="560200" cy="538775"/>
            </a:xfrm>
            <a:custGeom>
              <a:rect b="b" l="l" r="r" t="t"/>
              <a:pathLst>
                <a:path extrusionOk="0" h="21551" w="22408">
                  <a:moveTo>
                    <a:pt x="0" y="0"/>
                  </a:moveTo>
                  <a:lnTo>
                    <a:pt x="0" y="21551"/>
                  </a:lnTo>
                  <a:lnTo>
                    <a:pt x="22408" y="21551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/>
            </a:p>
          </p:txBody>
        </p:sp>
        <p:sp>
          <p:nvSpPr>
            <p:cNvPr id="549" name="Google Shape;549;p32"/>
            <p:cNvSpPr txBox="1"/>
            <p:nvPr/>
          </p:nvSpPr>
          <p:spPr>
            <a:xfrm>
              <a:off x="393600" y="2914650"/>
              <a:ext cx="2250900" cy="25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스탠드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3D 프린팅된 틀에 부품 넣기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의자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센서 민감도,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진동 모터 세기를 기준으로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의자 선정 및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기본 압력값 결정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압력 센서를 이용하여 의자에 앉아 있는 시간 측정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0" name="Google Shape;550;p32"/>
          <p:cNvSpPr/>
          <p:nvPr/>
        </p:nvSpPr>
        <p:spPr>
          <a:xfrm>
            <a:off x="3634150" y="950400"/>
            <a:ext cx="1968300" cy="67500"/>
          </a:xfrm>
          <a:prstGeom prst="rect">
            <a:avLst/>
          </a:prstGeom>
          <a:solidFill>
            <a:srgbClr val="FB569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"/>
          <p:cNvSpPr/>
          <p:nvPr/>
        </p:nvSpPr>
        <p:spPr>
          <a:xfrm>
            <a:off x="781475" y="16562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6"/>
                </a:lnTo>
                <a:lnTo>
                  <a:pt x="80332" y="27766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1183800" y="19660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33"/>
          <p:cNvSpPr txBox="1"/>
          <p:nvPr/>
        </p:nvSpPr>
        <p:spPr>
          <a:xfrm>
            <a:off x="5936975" y="1938338"/>
            <a:ext cx="29958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Next Presenter</a:t>
            </a:r>
            <a:endParaRPr sz="45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1727200" y="24495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33"/>
          <p:cNvSpPr/>
          <p:nvPr/>
        </p:nvSpPr>
        <p:spPr>
          <a:xfrm>
            <a:off x="2195075" y="28783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2676775" y="324282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4"/>
          <p:cNvGrpSpPr/>
          <p:nvPr/>
        </p:nvGrpSpPr>
        <p:grpSpPr>
          <a:xfrm>
            <a:off x="4572292" y="1304713"/>
            <a:ext cx="1930800" cy="3248550"/>
            <a:chOff x="4572167" y="1304713"/>
            <a:chExt cx="1930800" cy="3248550"/>
          </a:xfrm>
        </p:grpSpPr>
        <p:sp>
          <p:nvSpPr>
            <p:cNvPr id="566" name="Google Shape;566;p34"/>
            <p:cNvSpPr txBox="1"/>
            <p:nvPr/>
          </p:nvSpPr>
          <p:spPr>
            <a:xfrm>
              <a:off x="4707234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 txBox="1"/>
            <p:nvPr/>
          </p:nvSpPr>
          <p:spPr>
            <a:xfrm>
              <a:off x="4704797" y="3819763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anaconda와 Jupyter notebook 설치 시도.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기존 package 간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충돌 발생.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VSCode로 세팅.</a:t>
              </a:r>
              <a:endParaRPr b="1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9" name="Google Shape;569;p34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2" name="Google Shape;572;p34"/>
            <p:cNvCxnSpPr>
              <a:stCxn id="570" idx="4"/>
              <a:endCxn id="569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3" name="Google Shape;573;p34"/>
          <p:cNvGrpSpPr/>
          <p:nvPr/>
        </p:nvGrpSpPr>
        <p:grpSpPr>
          <a:xfrm>
            <a:off x="6503102" y="1304713"/>
            <a:ext cx="1930800" cy="3160425"/>
            <a:chOff x="6503102" y="1304713"/>
            <a:chExt cx="1930800" cy="3160425"/>
          </a:xfrm>
        </p:grpSpPr>
        <p:sp>
          <p:nvSpPr>
            <p:cNvPr id="574" name="Google Shape;574;p34"/>
            <p:cNvSpPr txBox="1"/>
            <p:nvPr/>
          </p:nvSpPr>
          <p:spPr>
            <a:xfrm>
              <a:off x="6638102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문제점과 계획</a:t>
              </a:r>
              <a:endParaRPr sz="1700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 txBox="1"/>
            <p:nvPr/>
          </p:nvSpPr>
          <p:spPr>
            <a:xfrm>
              <a:off x="6638077" y="3731638"/>
              <a:ext cx="1660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모델의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정확도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모델의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경량화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아두이노와의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통신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7" name="Google Shape;577;p34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문제점과 계획</a:t>
              </a:r>
              <a:endParaRPr sz="17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9" name="Google Shape;579;p34"/>
            <p:cNvCxnSpPr>
              <a:stCxn id="578" idx="4"/>
              <a:endCxn id="577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0" name="Google Shape;580;p34"/>
          <p:cNvGrpSpPr/>
          <p:nvPr/>
        </p:nvGrpSpPr>
        <p:grpSpPr>
          <a:xfrm>
            <a:off x="2641232" y="1304713"/>
            <a:ext cx="1930800" cy="3250139"/>
            <a:chOff x="2641232" y="1304713"/>
            <a:chExt cx="1930800" cy="3250139"/>
          </a:xfrm>
        </p:grpSpPr>
        <p:sp>
          <p:nvSpPr>
            <p:cNvPr id="581" name="Google Shape;581;p34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Pose Estimation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 txBox="1"/>
            <p:nvPr/>
          </p:nvSpPr>
          <p:spPr>
            <a:xfrm>
              <a:off x="2771800" y="3752051"/>
              <a:ext cx="16698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젯슨 나노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라는 HW와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‘올바른 자세 유도’</a:t>
              </a:r>
              <a:endParaRPr b="1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목적을 갖고 다양한 프레임워크 비교 후 선정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34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Pose Estimation 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7" name="Google Shape;587;p34"/>
            <p:cNvCxnSpPr>
              <a:stCxn id="585" idx="4"/>
              <a:endCxn id="584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8" name="Google Shape;588;p3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TEAM Report</a:t>
            </a:r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7067075" y="1383613"/>
            <a:ext cx="802800" cy="80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34"/>
          <p:cNvGrpSpPr/>
          <p:nvPr/>
        </p:nvGrpSpPr>
        <p:grpSpPr>
          <a:xfrm>
            <a:off x="3429443" y="1607640"/>
            <a:ext cx="354363" cy="354745"/>
            <a:chOff x="3235438" y="1970604"/>
            <a:chExt cx="354363" cy="354745"/>
          </a:xfrm>
        </p:grpSpPr>
        <p:sp>
          <p:nvSpPr>
            <p:cNvPr id="591" name="Google Shape;591;p34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34"/>
          <p:cNvGrpSpPr/>
          <p:nvPr/>
        </p:nvGrpSpPr>
        <p:grpSpPr>
          <a:xfrm>
            <a:off x="710297" y="1304713"/>
            <a:ext cx="1930800" cy="3350188"/>
            <a:chOff x="710297" y="1304713"/>
            <a:chExt cx="1930800" cy="3350188"/>
          </a:xfrm>
        </p:grpSpPr>
        <p:grpSp>
          <p:nvGrpSpPr>
            <p:cNvPr id="605" name="Google Shape;605;p34"/>
            <p:cNvGrpSpPr/>
            <p:nvPr/>
          </p:nvGrpSpPr>
          <p:grpSpPr>
            <a:xfrm>
              <a:off x="710297" y="1304713"/>
              <a:ext cx="1930800" cy="3350188"/>
              <a:chOff x="710297" y="1304713"/>
              <a:chExt cx="1930800" cy="3350188"/>
            </a:xfrm>
          </p:grpSpPr>
          <p:sp>
            <p:nvSpPr>
              <p:cNvPr id="606" name="Google Shape;606;p34"/>
              <p:cNvSpPr txBox="1"/>
              <p:nvPr/>
            </p:nvSpPr>
            <p:spPr>
              <a:xfrm>
                <a:off x="840865" y="3284013"/>
                <a:ext cx="1669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Black Han Sans"/>
                    <a:ea typeface="Black Han Sans"/>
                    <a:cs typeface="Black Han Sans"/>
                    <a:sym typeface="Black Han Sans"/>
                  </a:rPr>
                  <a:t>기존 진행상황</a:t>
                </a:r>
                <a:endParaRPr sz="1700">
                  <a:solidFill>
                    <a:schemeClr val="accent1"/>
                  </a:solidFill>
                  <a:latin typeface="Black Han Sans"/>
                  <a:ea typeface="Black Han Sans"/>
                  <a:cs typeface="Black Han Sans"/>
                  <a:sym typeface="Black Han Sans"/>
                </a:endParaRPr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 rot="-5400000">
                <a:off x="1486997" y="1971563"/>
                <a:ext cx="377400" cy="1930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4"/>
              <p:cNvSpPr txBox="1"/>
              <p:nvPr/>
            </p:nvSpPr>
            <p:spPr>
              <a:xfrm>
                <a:off x="840875" y="3694300"/>
                <a:ext cx="1669800" cy="96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HW로 </a:t>
                </a: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젯슨 나노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사용.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Mediapipe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와 </a:t>
                </a:r>
                <a:r>
                  <a:rPr b="1" lang="en" sz="1200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CV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로 어깨의 비대칭성을 통해 </a:t>
                </a:r>
                <a:r>
                  <a:rPr b="1" i="1" lang="en" sz="1200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rPr>
                  <a:t>척추 틀어짐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을 판단하자.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9" name="Google Shape;609;p34"/>
              <p:cNvSpPr txBox="1"/>
              <p:nvPr/>
            </p:nvSpPr>
            <p:spPr>
              <a:xfrm>
                <a:off x="872365" y="2748263"/>
                <a:ext cx="1606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Black Han Sans"/>
                    <a:ea typeface="Black Han Sans"/>
                    <a:cs typeface="Black Han Sans"/>
                    <a:sym typeface="Black Han Sans"/>
                  </a:rPr>
                  <a:t>기존 진행상황</a:t>
                </a:r>
                <a:endParaRPr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endParaRPr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1195400" y="1304713"/>
                <a:ext cx="960600" cy="9606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1274300" y="1383613"/>
                <a:ext cx="802800" cy="80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2" name="Google Shape;612;p34"/>
              <p:cNvCxnSpPr>
                <a:endCxn id="609" idx="0"/>
              </p:cNvCxnSpPr>
              <p:nvPr/>
            </p:nvCxnSpPr>
            <p:spPr>
              <a:xfrm>
                <a:off x="1675765" y="2265263"/>
                <a:ext cx="0" cy="48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3" name="Google Shape;613;p34"/>
            <p:cNvGrpSpPr/>
            <p:nvPr/>
          </p:nvGrpSpPr>
          <p:grpSpPr>
            <a:xfrm>
              <a:off x="1505048" y="1617475"/>
              <a:ext cx="341472" cy="335074"/>
              <a:chOff x="1329585" y="1989925"/>
              <a:chExt cx="341472" cy="335074"/>
            </a:xfrm>
          </p:grpSpPr>
          <p:sp>
            <p:nvSpPr>
              <p:cNvPr id="614" name="Google Shape;614;p34"/>
              <p:cNvSpPr/>
              <p:nvPr/>
            </p:nvSpPr>
            <p:spPr>
              <a:xfrm>
                <a:off x="1562263" y="2097956"/>
                <a:ext cx="108795" cy="226661"/>
              </a:xfrm>
              <a:custGeom>
                <a:rect b="b" l="l" r="r" t="t"/>
                <a:pathLst>
                  <a:path extrusionOk="0" h="7121" w="3418">
                    <a:moveTo>
                      <a:pt x="1155" y="345"/>
                    </a:moveTo>
                    <a:cubicBezTo>
                      <a:pt x="1215" y="345"/>
                      <a:pt x="1274" y="405"/>
                      <a:pt x="1274" y="465"/>
                    </a:cubicBezTo>
                    <a:lnTo>
                      <a:pt x="1274" y="536"/>
                    </a:lnTo>
                    <a:lnTo>
                      <a:pt x="1274" y="1107"/>
                    </a:lnTo>
                    <a:cubicBezTo>
                      <a:pt x="1274" y="1191"/>
                      <a:pt x="1346" y="1274"/>
                      <a:pt x="1429" y="1274"/>
                    </a:cubicBezTo>
                    <a:cubicBezTo>
                      <a:pt x="1524" y="1274"/>
                      <a:pt x="1596" y="1191"/>
                      <a:pt x="1596" y="1107"/>
                    </a:cubicBezTo>
                    <a:lnTo>
                      <a:pt x="1596" y="584"/>
                    </a:lnTo>
                    <a:cubicBezTo>
                      <a:pt x="1608" y="536"/>
                      <a:pt x="1655" y="524"/>
                      <a:pt x="1703" y="524"/>
                    </a:cubicBezTo>
                    <a:lnTo>
                      <a:pt x="1715" y="524"/>
                    </a:lnTo>
                    <a:cubicBezTo>
                      <a:pt x="1774" y="524"/>
                      <a:pt x="1834" y="584"/>
                      <a:pt x="1834" y="643"/>
                    </a:cubicBezTo>
                    <a:lnTo>
                      <a:pt x="1834" y="679"/>
                    </a:lnTo>
                    <a:lnTo>
                      <a:pt x="1834" y="1131"/>
                    </a:lnTo>
                    <a:cubicBezTo>
                      <a:pt x="1834" y="1227"/>
                      <a:pt x="1905" y="1298"/>
                      <a:pt x="2001" y="1298"/>
                    </a:cubicBezTo>
                    <a:cubicBezTo>
                      <a:pt x="2084" y="1298"/>
                      <a:pt x="2167" y="1227"/>
                      <a:pt x="2167" y="1131"/>
                    </a:cubicBezTo>
                    <a:lnTo>
                      <a:pt x="2167" y="715"/>
                    </a:lnTo>
                    <a:cubicBezTo>
                      <a:pt x="2179" y="679"/>
                      <a:pt x="2227" y="655"/>
                      <a:pt x="2263" y="655"/>
                    </a:cubicBezTo>
                    <a:lnTo>
                      <a:pt x="2286" y="655"/>
                    </a:lnTo>
                    <a:cubicBezTo>
                      <a:pt x="2346" y="655"/>
                      <a:pt x="2406" y="715"/>
                      <a:pt x="2406" y="774"/>
                    </a:cubicBezTo>
                    <a:lnTo>
                      <a:pt x="2406" y="893"/>
                    </a:lnTo>
                    <a:lnTo>
                      <a:pt x="2406" y="1238"/>
                    </a:lnTo>
                    <a:cubicBezTo>
                      <a:pt x="2406" y="1334"/>
                      <a:pt x="2477" y="1405"/>
                      <a:pt x="2560" y="1405"/>
                    </a:cubicBezTo>
                    <a:cubicBezTo>
                      <a:pt x="2656" y="1405"/>
                      <a:pt x="2727" y="1334"/>
                      <a:pt x="2727" y="1238"/>
                    </a:cubicBezTo>
                    <a:lnTo>
                      <a:pt x="2727" y="893"/>
                    </a:lnTo>
                    <a:cubicBezTo>
                      <a:pt x="2727" y="834"/>
                      <a:pt x="2787" y="774"/>
                      <a:pt x="2846" y="774"/>
                    </a:cubicBezTo>
                    <a:lnTo>
                      <a:pt x="2858" y="774"/>
                    </a:lnTo>
                    <a:cubicBezTo>
                      <a:pt x="2917" y="774"/>
                      <a:pt x="2977" y="834"/>
                      <a:pt x="2977" y="893"/>
                    </a:cubicBezTo>
                    <a:lnTo>
                      <a:pt x="2977" y="1691"/>
                    </a:lnTo>
                    <a:lnTo>
                      <a:pt x="2977" y="1703"/>
                    </a:lnTo>
                    <a:cubicBezTo>
                      <a:pt x="3001" y="1893"/>
                      <a:pt x="2977" y="2477"/>
                      <a:pt x="2679" y="2727"/>
                    </a:cubicBezTo>
                    <a:cubicBezTo>
                      <a:pt x="2644" y="2762"/>
                      <a:pt x="2620" y="2798"/>
                      <a:pt x="2620" y="2858"/>
                    </a:cubicBezTo>
                    <a:lnTo>
                      <a:pt x="2620" y="3393"/>
                    </a:lnTo>
                    <a:lnTo>
                      <a:pt x="1012" y="3393"/>
                    </a:lnTo>
                    <a:lnTo>
                      <a:pt x="1012" y="3024"/>
                    </a:lnTo>
                    <a:cubicBezTo>
                      <a:pt x="1012" y="2965"/>
                      <a:pt x="989" y="2917"/>
                      <a:pt x="941" y="2893"/>
                    </a:cubicBezTo>
                    <a:cubicBezTo>
                      <a:pt x="989" y="2846"/>
                      <a:pt x="417" y="2417"/>
                      <a:pt x="393" y="1953"/>
                    </a:cubicBezTo>
                    <a:cubicBezTo>
                      <a:pt x="381" y="1691"/>
                      <a:pt x="358" y="1358"/>
                      <a:pt x="465" y="1274"/>
                    </a:cubicBezTo>
                    <a:cubicBezTo>
                      <a:pt x="501" y="1247"/>
                      <a:pt x="550" y="1234"/>
                      <a:pt x="617" y="1234"/>
                    </a:cubicBezTo>
                    <a:cubicBezTo>
                      <a:pt x="640" y="1234"/>
                      <a:pt x="664" y="1235"/>
                      <a:pt x="691" y="1238"/>
                    </a:cubicBezTo>
                    <a:lnTo>
                      <a:pt x="691" y="1465"/>
                    </a:lnTo>
                    <a:cubicBezTo>
                      <a:pt x="691" y="1548"/>
                      <a:pt x="762" y="1631"/>
                      <a:pt x="858" y="1631"/>
                    </a:cubicBezTo>
                    <a:cubicBezTo>
                      <a:pt x="941" y="1631"/>
                      <a:pt x="1012" y="1548"/>
                      <a:pt x="1012" y="1465"/>
                    </a:cubicBezTo>
                    <a:lnTo>
                      <a:pt x="1012" y="465"/>
                    </a:lnTo>
                    <a:cubicBezTo>
                      <a:pt x="1012" y="405"/>
                      <a:pt x="1072" y="345"/>
                      <a:pt x="1132" y="345"/>
                    </a:cubicBezTo>
                    <a:close/>
                    <a:moveTo>
                      <a:pt x="2941" y="3691"/>
                    </a:moveTo>
                    <a:lnTo>
                      <a:pt x="2941" y="4215"/>
                    </a:lnTo>
                    <a:lnTo>
                      <a:pt x="810" y="4215"/>
                    </a:lnTo>
                    <a:lnTo>
                      <a:pt x="810" y="3691"/>
                    </a:lnTo>
                    <a:close/>
                    <a:moveTo>
                      <a:pt x="2941" y="4548"/>
                    </a:moveTo>
                    <a:lnTo>
                      <a:pt x="2941" y="6787"/>
                    </a:lnTo>
                    <a:lnTo>
                      <a:pt x="810" y="6787"/>
                    </a:lnTo>
                    <a:lnTo>
                      <a:pt x="810" y="4548"/>
                    </a:lnTo>
                    <a:close/>
                    <a:moveTo>
                      <a:pt x="1132" y="0"/>
                    </a:moveTo>
                    <a:cubicBezTo>
                      <a:pt x="882" y="0"/>
                      <a:pt x="667" y="215"/>
                      <a:pt x="667" y="465"/>
                    </a:cubicBezTo>
                    <a:lnTo>
                      <a:pt x="667" y="893"/>
                    </a:lnTo>
                    <a:cubicBezTo>
                      <a:pt x="645" y="892"/>
                      <a:pt x="623" y="891"/>
                      <a:pt x="602" y="891"/>
                    </a:cubicBezTo>
                    <a:cubicBezTo>
                      <a:pt x="453" y="891"/>
                      <a:pt x="332" y="927"/>
                      <a:pt x="239" y="1000"/>
                    </a:cubicBezTo>
                    <a:cubicBezTo>
                      <a:pt x="0" y="1191"/>
                      <a:pt x="36" y="1584"/>
                      <a:pt x="48" y="1965"/>
                    </a:cubicBezTo>
                    <a:cubicBezTo>
                      <a:pt x="72" y="2489"/>
                      <a:pt x="536" y="2905"/>
                      <a:pt x="715" y="3060"/>
                    </a:cubicBezTo>
                    <a:lnTo>
                      <a:pt x="715" y="3334"/>
                    </a:lnTo>
                    <a:lnTo>
                      <a:pt x="631" y="3334"/>
                    </a:lnTo>
                    <a:cubicBezTo>
                      <a:pt x="536" y="3334"/>
                      <a:pt x="465" y="3405"/>
                      <a:pt x="465" y="3501"/>
                    </a:cubicBezTo>
                    <a:lnTo>
                      <a:pt x="465" y="4370"/>
                    </a:lnTo>
                    <a:lnTo>
                      <a:pt x="465" y="6953"/>
                    </a:lnTo>
                    <a:cubicBezTo>
                      <a:pt x="465" y="7049"/>
                      <a:pt x="536" y="7120"/>
                      <a:pt x="631" y="7120"/>
                    </a:cubicBezTo>
                    <a:lnTo>
                      <a:pt x="3096" y="7120"/>
                    </a:lnTo>
                    <a:cubicBezTo>
                      <a:pt x="3191" y="7120"/>
                      <a:pt x="3263" y="7049"/>
                      <a:pt x="3263" y="6953"/>
                    </a:cubicBezTo>
                    <a:lnTo>
                      <a:pt x="3263" y="4370"/>
                    </a:lnTo>
                    <a:lnTo>
                      <a:pt x="3263" y="3501"/>
                    </a:lnTo>
                    <a:cubicBezTo>
                      <a:pt x="3263" y="3429"/>
                      <a:pt x="3191" y="3358"/>
                      <a:pt x="3096" y="3358"/>
                    </a:cubicBezTo>
                    <a:lnTo>
                      <a:pt x="3001" y="3358"/>
                    </a:lnTo>
                    <a:lnTo>
                      <a:pt x="3001" y="2893"/>
                    </a:lnTo>
                    <a:cubicBezTo>
                      <a:pt x="3418" y="2477"/>
                      <a:pt x="3370" y="1727"/>
                      <a:pt x="3358" y="1643"/>
                    </a:cubicBezTo>
                    <a:lnTo>
                      <a:pt x="3358" y="869"/>
                    </a:lnTo>
                    <a:cubicBezTo>
                      <a:pt x="3358" y="619"/>
                      <a:pt x="3144" y="405"/>
                      <a:pt x="2894" y="405"/>
                    </a:cubicBezTo>
                    <a:lnTo>
                      <a:pt x="2870" y="405"/>
                    </a:lnTo>
                    <a:cubicBezTo>
                      <a:pt x="2798" y="405"/>
                      <a:pt x="2727" y="417"/>
                      <a:pt x="2656" y="465"/>
                    </a:cubicBezTo>
                    <a:cubicBezTo>
                      <a:pt x="2560" y="357"/>
                      <a:pt x="2441" y="286"/>
                      <a:pt x="2298" y="286"/>
                    </a:cubicBezTo>
                    <a:lnTo>
                      <a:pt x="2275" y="286"/>
                    </a:lnTo>
                    <a:cubicBezTo>
                      <a:pt x="2203" y="286"/>
                      <a:pt x="2132" y="298"/>
                      <a:pt x="2072" y="345"/>
                    </a:cubicBezTo>
                    <a:cubicBezTo>
                      <a:pt x="1977" y="238"/>
                      <a:pt x="1870" y="179"/>
                      <a:pt x="1727" y="179"/>
                    </a:cubicBezTo>
                    <a:lnTo>
                      <a:pt x="1715" y="179"/>
                    </a:lnTo>
                    <a:cubicBezTo>
                      <a:pt x="1655" y="179"/>
                      <a:pt x="1596" y="203"/>
                      <a:pt x="1536" y="215"/>
                    </a:cubicBezTo>
                    <a:cubicBezTo>
                      <a:pt x="1465" y="95"/>
                      <a:pt x="1310" y="0"/>
                      <a:pt x="1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1406137" y="1989925"/>
                <a:ext cx="198587" cy="335074"/>
              </a:xfrm>
              <a:custGeom>
                <a:rect b="b" l="l" r="r" t="t"/>
                <a:pathLst>
                  <a:path extrusionOk="0" h="10527" w="6239">
                    <a:moveTo>
                      <a:pt x="643" y="346"/>
                    </a:moveTo>
                    <a:lnTo>
                      <a:pt x="1060" y="382"/>
                    </a:lnTo>
                    <a:lnTo>
                      <a:pt x="941" y="644"/>
                    </a:lnTo>
                    <a:lnTo>
                      <a:pt x="643" y="346"/>
                    </a:lnTo>
                    <a:close/>
                    <a:moveTo>
                      <a:pt x="1393" y="453"/>
                    </a:moveTo>
                    <a:lnTo>
                      <a:pt x="2465" y="894"/>
                    </a:lnTo>
                    <a:lnTo>
                      <a:pt x="2346" y="1334"/>
                    </a:lnTo>
                    <a:lnTo>
                      <a:pt x="1203" y="858"/>
                    </a:lnTo>
                    <a:lnTo>
                      <a:pt x="1393" y="453"/>
                    </a:lnTo>
                    <a:close/>
                    <a:moveTo>
                      <a:pt x="4965" y="1942"/>
                    </a:moveTo>
                    <a:lnTo>
                      <a:pt x="5346" y="2108"/>
                    </a:lnTo>
                    <a:lnTo>
                      <a:pt x="5144" y="2525"/>
                    </a:lnTo>
                    <a:lnTo>
                      <a:pt x="4834" y="2382"/>
                    </a:lnTo>
                    <a:cubicBezTo>
                      <a:pt x="4846" y="2370"/>
                      <a:pt x="4846" y="2370"/>
                      <a:pt x="4846" y="2358"/>
                    </a:cubicBezTo>
                    <a:lnTo>
                      <a:pt x="4965" y="1942"/>
                    </a:lnTo>
                    <a:close/>
                    <a:moveTo>
                      <a:pt x="5656" y="2239"/>
                    </a:moveTo>
                    <a:lnTo>
                      <a:pt x="5834" y="2311"/>
                    </a:lnTo>
                    <a:cubicBezTo>
                      <a:pt x="5858" y="2323"/>
                      <a:pt x="5882" y="2346"/>
                      <a:pt x="5894" y="2370"/>
                    </a:cubicBezTo>
                    <a:cubicBezTo>
                      <a:pt x="5906" y="2406"/>
                      <a:pt x="5906" y="2430"/>
                      <a:pt x="5894" y="2442"/>
                    </a:cubicBezTo>
                    <a:lnTo>
                      <a:pt x="5798" y="2668"/>
                    </a:lnTo>
                    <a:cubicBezTo>
                      <a:pt x="5787" y="2704"/>
                      <a:pt x="5775" y="2716"/>
                      <a:pt x="5739" y="2727"/>
                    </a:cubicBezTo>
                    <a:cubicBezTo>
                      <a:pt x="5727" y="2733"/>
                      <a:pt x="5712" y="2736"/>
                      <a:pt x="5699" y="2736"/>
                    </a:cubicBezTo>
                    <a:cubicBezTo>
                      <a:pt x="5685" y="2736"/>
                      <a:pt x="5673" y="2733"/>
                      <a:pt x="5667" y="2727"/>
                    </a:cubicBezTo>
                    <a:lnTo>
                      <a:pt x="5477" y="2632"/>
                    </a:lnTo>
                    <a:lnTo>
                      <a:pt x="5656" y="2239"/>
                    </a:lnTo>
                    <a:close/>
                    <a:moveTo>
                      <a:pt x="3060" y="453"/>
                    </a:moveTo>
                    <a:cubicBezTo>
                      <a:pt x="3096" y="453"/>
                      <a:pt x="3120" y="477"/>
                      <a:pt x="3143" y="513"/>
                    </a:cubicBezTo>
                    <a:cubicBezTo>
                      <a:pt x="3155" y="537"/>
                      <a:pt x="3155" y="572"/>
                      <a:pt x="3155" y="596"/>
                    </a:cubicBezTo>
                    <a:lnTo>
                      <a:pt x="3143" y="668"/>
                    </a:lnTo>
                    <a:lnTo>
                      <a:pt x="2941" y="1358"/>
                    </a:lnTo>
                    <a:cubicBezTo>
                      <a:pt x="2917" y="1453"/>
                      <a:pt x="2977" y="1537"/>
                      <a:pt x="3060" y="1561"/>
                    </a:cubicBezTo>
                    <a:lnTo>
                      <a:pt x="3108" y="1561"/>
                    </a:lnTo>
                    <a:cubicBezTo>
                      <a:pt x="3179" y="1561"/>
                      <a:pt x="3239" y="1525"/>
                      <a:pt x="3274" y="1442"/>
                    </a:cubicBezTo>
                    <a:lnTo>
                      <a:pt x="3465" y="799"/>
                    </a:lnTo>
                    <a:cubicBezTo>
                      <a:pt x="3501" y="763"/>
                      <a:pt x="3536" y="751"/>
                      <a:pt x="3584" y="751"/>
                    </a:cubicBezTo>
                    <a:lnTo>
                      <a:pt x="3596" y="751"/>
                    </a:lnTo>
                    <a:cubicBezTo>
                      <a:pt x="3631" y="751"/>
                      <a:pt x="3655" y="775"/>
                      <a:pt x="3679" y="811"/>
                    </a:cubicBezTo>
                    <a:cubicBezTo>
                      <a:pt x="3691" y="834"/>
                      <a:pt x="3691" y="870"/>
                      <a:pt x="3691" y="894"/>
                    </a:cubicBezTo>
                    <a:lnTo>
                      <a:pt x="3512" y="1489"/>
                    </a:lnTo>
                    <a:cubicBezTo>
                      <a:pt x="3477" y="1584"/>
                      <a:pt x="3536" y="1668"/>
                      <a:pt x="3631" y="1704"/>
                    </a:cubicBezTo>
                    <a:lnTo>
                      <a:pt x="3679" y="1704"/>
                    </a:lnTo>
                    <a:cubicBezTo>
                      <a:pt x="3751" y="1704"/>
                      <a:pt x="3810" y="1656"/>
                      <a:pt x="3834" y="1584"/>
                    </a:cubicBezTo>
                    <a:lnTo>
                      <a:pt x="4001" y="1025"/>
                    </a:lnTo>
                    <a:cubicBezTo>
                      <a:pt x="4026" y="999"/>
                      <a:pt x="4052" y="980"/>
                      <a:pt x="4082" y="980"/>
                    </a:cubicBezTo>
                    <a:cubicBezTo>
                      <a:pt x="4094" y="980"/>
                      <a:pt x="4106" y="982"/>
                      <a:pt x="4120" y="989"/>
                    </a:cubicBezTo>
                    <a:lnTo>
                      <a:pt x="4132" y="989"/>
                    </a:lnTo>
                    <a:cubicBezTo>
                      <a:pt x="4191" y="1001"/>
                      <a:pt x="4239" y="1061"/>
                      <a:pt x="4227" y="1132"/>
                    </a:cubicBezTo>
                    <a:lnTo>
                      <a:pt x="4191" y="1239"/>
                    </a:lnTo>
                    <a:lnTo>
                      <a:pt x="4048" y="1704"/>
                    </a:lnTo>
                    <a:cubicBezTo>
                      <a:pt x="4012" y="1787"/>
                      <a:pt x="4060" y="1882"/>
                      <a:pt x="4155" y="1906"/>
                    </a:cubicBezTo>
                    <a:cubicBezTo>
                      <a:pt x="4167" y="1906"/>
                      <a:pt x="4179" y="1918"/>
                      <a:pt x="4191" y="1918"/>
                    </a:cubicBezTo>
                    <a:cubicBezTo>
                      <a:pt x="4274" y="1918"/>
                      <a:pt x="4334" y="1882"/>
                      <a:pt x="4358" y="1799"/>
                    </a:cubicBezTo>
                    <a:lnTo>
                      <a:pt x="4513" y="1346"/>
                    </a:lnTo>
                    <a:cubicBezTo>
                      <a:pt x="4523" y="1293"/>
                      <a:pt x="4572" y="1249"/>
                      <a:pt x="4633" y="1249"/>
                    </a:cubicBezTo>
                    <a:cubicBezTo>
                      <a:pt x="4641" y="1249"/>
                      <a:pt x="4648" y="1250"/>
                      <a:pt x="4655" y="1251"/>
                    </a:cubicBezTo>
                    <a:lnTo>
                      <a:pt x="4667" y="1251"/>
                    </a:lnTo>
                    <a:cubicBezTo>
                      <a:pt x="4727" y="1263"/>
                      <a:pt x="4774" y="1323"/>
                      <a:pt x="4763" y="1406"/>
                    </a:cubicBezTo>
                    <a:lnTo>
                      <a:pt x="4513" y="2299"/>
                    </a:lnTo>
                    <a:lnTo>
                      <a:pt x="4513" y="2311"/>
                    </a:lnTo>
                    <a:cubicBezTo>
                      <a:pt x="4524" y="2311"/>
                      <a:pt x="4417" y="3025"/>
                      <a:pt x="3989" y="3239"/>
                    </a:cubicBezTo>
                    <a:cubicBezTo>
                      <a:pt x="3929" y="3263"/>
                      <a:pt x="3893" y="3323"/>
                      <a:pt x="3893" y="3382"/>
                    </a:cubicBezTo>
                    <a:lnTo>
                      <a:pt x="3893" y="3894"/>
                    </a:lnTo>
                    <a:lnTo>
                      <a:pt x="2310" y="3894"/>
                    </a:lnTo>
                    <a:lnTo>
                      <a:pt x="2310" y="3085"/>
                    </a:lnTo>
                    <a:cubicBezTo>
                      <a:pt x="2310" y="3037"/>
                      <a:pt x="2286" y="3013"/>
                      <a:pt x="2262" y="2977"/>
                    </a:cubicBezTo>
                    <a:cubicBezTo>
                      <a:pt x="2262" y="2977"/>
                      <a:pt x="1798" y="2430"/>
                      <a:pt x="1893" y="1965"/>
                    </a:cubicBezTo>
                    <a:cubicBezTo>
                      <a:pt x="1917" y="1823"/>
                      <a:pt x="1941" y="1656"/>
                      <a:pt x="1977" y="1537"/>
                    </a:cubicBezTo>
                    <a:lnTo>
                      <a:pt x="2274" y="1668"/>
                    </a:lnTo>
                    <a:cubicBezTo>
                      <a:pt x="2286" y="1715"/>
                      <a:pt x="2334" y="1763"/>
                      <a:pt x="2393" y="1775"/>
                    </a:cubicBezTo>
                    <a:cubicBezTo>
                      <a:pt x="2412" y="1782"/>
                      <a:pt x="2431" y="1785"/>
                      <a:pt x="2449" y="1785"/>
                    </a:cubicBezTo>
                    <a:cubicBezTo>
                      <a:pt x="2520" y="1785"/>
                      <a:pt x="2579" y="1732"/>
                      <a:pt x="2608" y="1656"/>
                    </a:cubicBezTo>
                    <a:lnTo>
                      <a:pt x="2905" y="537"/>
                    </a:lnTo>
                    <a:cubicBezTo>
                      <a:pt x="2905" y="513"/>
                      <a:pt x="2929" y="477"/>
                      <a:pt x="2953" y="465"/>
                    </a:cubicBezTo>
                    <a:cubicBezTo>
                      <a:pt x="2989" y="453"/>
                      <a:pt x="3012" y="453"/>
                      <a:pt x="3048" y="453"/>
                    </a:cubicBezTo>
                    <a:close/>
                    <a:moveTo>
                      <a:pt x="4132" y="4263"/>
                    </a:moveTo>
                    <a:lnTo>
                      <a:pt x="4132" y="4787"/>
                    </a:lnTo>
                    <a:lnTo>
                      <a:pt x="2012" y="4787"/>
                    </a:lnTo>
                    <a:lnTo>
                      <a:pt x="2012" y="4263"/>
                    </a:lnTo>
                    <a:close/>
                    <a:moveTo>
                      <a:pt x="191" y="1"/>
                    </a:moveTo>
                    <a:cubicBezTo>
                      <a:pt x="119" y="1"/>
                      <a:pt x="60" y="37"/>
                      <a:pt x="24" y="108"/>
                    </a:cubicBezTo>
                    <a:cubicBezTo>
                      <a:pt x="0" y="168"/>
                      <a:pt x="12" y="239"/>
                      <a:pt x="60" y="299"/>
                    </a:cubicBezTo>
                    <a:lnTo>
                      <a:pt x="845" y="1072"/>
                    </a:lnTo>
                    <a:lnTo>
                      <a:pt x="857" y="1084"/>
                    </a:lnTo>
                    <a:lnTo>
                      <a:pt x="869" y="1084"/>
                    </a:lnTo>
                    <a:cubicBezTo>
                      <a:pt x="893" y="1108"/>
                      <a:pt x="917" y="1120"/>
                      <a:pt x="953" y="1120"/>
                    </a:cubicBezTo>
                    <a:lnTo>
                      <a:pt x="1667" y="1418"/>
                    </a:lnTo>
                    <a:cubicBezTo>
                      <a:pt x="1607" y="1561"/>
                      <a:pt x="1572" y="1763"/>
                      <a:pt x="1548" y="1918"/>
                    </a:cubicBezTo>
                    <a:cubicBezTo>
                      <a:pt x="1453" y="2442"/>
                      <a:pt x="1822" y="2989"/>
                      <a:pt x="1941" y="3156"/>
                    </a:cubicBezTo>
                    <a:lnTo>
                      <a:pt x="1941" y="3918"/>
                    </a:lnTo>
                    <a:lnTo>
                      <a:pt x="1810" y="3918"/>
                    </a:lnTo>
                    <a:cubicBezTo>
                      <a:pt x="1726" y="3918"/>
                      <a:pt x="1643" y="3990"/>
                      <a:pt x="1643" y="4085"/>
                    </a:cubicBezTo>
                    <a:lnTo>
                      <a:pt x="1643" y="4942"/>
                    </a:lnTo>
                    <a:lnTo>
                      <a:pt x="1643" y="10359"/>
                    </a:lnTo>
                    <a:cubicBezTo>
                      <a:pt x="1643" y="10455"/>
                      <a:pt x="1726" y="10526"/>
                      <a:pt x="1810" y="10526"/>
                    </a:cubicBezTo>
                    <a:lnTo>
                      <a:pt x="4286" y="10526"/>
                    </a:lnTo>
                    <a:cubicBezTo>
                      <a:pt x="4370" y="10526"/>
                      <a:pt x="4453" y="10455"/>
                      <a:pt x="4453" y="10359"/>
                    </a:cubicBezTo>
                    <a:lnTo>
                      <a:pt x="4453" y="6168"/>
                    </a:lnTo>
                    <a:cubicBezTo>
                      <a:pt x="4453" y="6073"/>
                      <a:pt x="4370" y="6002"/>
                      <a:pt x="4286" y="6002"/>
                    </a:cubicBezTo>
                    <a:cubicBezTo>
                      <a:pt x="4191" y="6002"/>
                      <a:pt x="4120" y="6073"/>
                      <a:pt x="4120" y="6168"/>
                    </a:cubicBezTo>
                    <a:lnTo>
                      <a:pt x="4120" y="10181"/>
                    </a:lnTo>
                    <a:lnTo>
                      <a:pt x="2012" y="10181"/>
                    </a:lnTo>
                    <a:lnTo>
                      <a:pt x="2012" y="5109"/>
                    </a:lnTo>
                    <a:lnTo>
                      <a:pt x="4132" y="5109"/>
                    </a:lnTo>
                    <a:lnTo>
                      <a:pt x="4132" y="5394"/>
                    </a:lnTo>
                    <a:lnTo>
                      <a:pt x="4132" y="5585"/>
                    </a:lnTo>
                    <a:cubicBezTo>
                      <a:pt x="4132" y="5668"/>
                      <a:pt x="4215" y="5752"/>
                      <a:pt x="4298" y="5752"/>
                    </a:cubicBezTo>
                    <a:cubicBezTo>
                      <a:pt x="4393" y="5752"/>
                      <a:pt x="4465" y="5668"/>
                      <a:pt x="4465" y="5585"/>
                    </a:cubicBezTo>
                    <a:lnTo>
                      <a:pt x="4465" y="5394"/>
                    </a:lnTo>
                    <a:lnTo>
                      <a:pt x="4465" y="4942"/>
                    </a:lnTo>
                    <a:lnTo>
                      <a:pt x="4465" y="4085"/>
                    </a:lnTo>
                    <a:cubicBezTo>
                      <a:pt x="4465" y="3990"/>
                      <a:pt x="4393" y="3918"/>
                      <a:pt x="4298" y="3918"/>
                    </a:cubicBezTo>
                    <a:lnTo>
                      <a:pt x="4239" y="3918"/>
                    </a:lnTo>
                    <a:lnTo>
                      <a:pt x="4239" y="3489"/>
                    </a:lnTo>
                    <a:cubicBezTo>
                      <a:pt x="4524" y="3299"/>
                      <a:pt x="4667" y="2966"/>
                      <a:pt x="4763" y="2716"/>
                    </a:cubicBezTo>
                    <a:lnTo>
                      <a:pt x="5525" y="3037"/>
                    </a:lnTo>
                    <a:cubicBezTo>
                      <a:pt x="5584" y="3073"/>
                      <a:pt x="5644" y="3073"/>
                      <a:pt x="5703" y="3073"/>
                    </a:cubicBezTo>
                    <a:cubicBezTo>
                      <a:pt x="5763" y="3073"/>
                      <a:pt x="5822" y="3049"/>
                      <a:pt x="5858" y="3037"/>
                    </a:cubicBezTo>
                    <a:cubicBezTo>
                      <a:pt x="5965" y="3001"/>
                      <a:pt x="6060" y="2906"/>
                      <a:pt x="6096" y="2799"/>
                    </a:cubicBezTo>
                    <a:lnTo>
                      <a:pt x="6191" y="2585"/>
                    </a:lnTo>
                    <a:cubicBezTo>
                      <a:pt x="6239" y="2477"/>
                      <a:pt x="6239" y="2358"/>
                      <a:pt x="6191" y="2239"/>
                    </a:cubicBezTo>
                    <a:cubicBezTo>
                      <a:pt x="6144" y="2132"/>
                      <a:pt x="6060" y="2037"/>
                      <a:pt x="5953" y="2001"/>
                    </a:cubicBezTo>
                    <a:lnTo>
                      <a:pt x="5048" y="1608"/>
                    </a:lnTo>
                    <a:lnTo>
                      <a:pt x="5084" y="1465"/>
                    </a:lnTo>
                    <a:cubicBezTo>
                      <a:pt x="5120" y="1346"/>
                      <a:pt x="5108" y="1227"/>
                      <a:pt x="5025" y="1120"/>
                    </a:cubicBezTo>
                    <a:cubicBezTo>
                      <a:pt x="4965" y="1013"/>
                      <a:pt x="4870" y="942"/>
                      <a:pt x="4751" y="906"/>
                    </a:cubicBezTo>
                    <a:lnTo>
                      <a:pt x="4727" y="906"/>
                    </a:lnTo>
                    <a:cubicBezTo>
                      <a:pt x="4691" y="900"/>
                      <a:pt x="4655" y="897"/>
                      <a:pt x="4620" y="897"/>
                    </a:cubicBezTo>
                    <a:cubicBezTo>
                      <a:pt x="4584" y="897"/>
                      <a:pt x="4548" y="900"/>
                      <a:pt x="4513" y="906"/>
                    </a:cubicBezTo>
                    <a:cubicBezTo>
                      <a:pt x="4453" y="787"/>
                      <a:pt x="4346" y="691"/>
                      <a:pt x="4191" y="656"/>
                    </a:cubicBezTo>
                    <a:lnTo>
                      <a:pt x="4179" y="656"/>
                    </a:lnTo>
                    <a:cubicBezTo>
                      <a:pt x="4143" y="650"/>
                      <a:pt x="4108" y="647"/>
                      <a:pt x="4071" y="647"/>
                    </a:cubicBezTo>
                    <a:cubicBezTo>
                      <a:pt x="4033" y="647"/>
                      <a:pt x="3995" y="650"/>
                      <a:pt x="3953" y="656"/>
                    </a:cubicBezTo>
                    <a:cubicBezTo>
                      <a:pt x="3953" y="644"/>
                      <a:pt x="3941" y="632"/>
                      <a:pt x="3941" y="632"/>
                    </a:cubicBezTo>
                    <a:cubicBezTo>
                      <a:pt x="3882" y="525"/>
                      <a:pt x="3774" y="453"/>
                      <a:pt x="3655" y="418"/>
                    </a:cubicBezTo>
                    <a:lnTo>
                      <a:pt x="3643" y="418"/>
                    </a:lnTo>
                    <a:cubicBezTo>
                      <a:pt x="3614" y="412"/>
                      <a:pt x="3584" y="409"/>
                      <a:pt x="3554" y="409"/>
                    </a:cubicBezTo>
                    <a:cubicBezTo>
                      <a:pt x="3524" y="409"/>
                      <a:pt x="3495" y="412"/>
                      <a:pt x="3465" y="418"/>
                    </a:cubicBezTo>
                    <a:lnTo>
                      <a:pt x="3417" y="334"/>
                    </a:lnTo>
                    <a:cubicBezTo>
                      <a:pt x="3358" y="227"/>
                      <a:pt x="3250" y="156"/>
                      <a:pt x="3143" y="120"/>
                    </a:cubicBezTo>
                    <a:lnTo>
                      <a:pt x="3120" y="120"/>
                    </a:lnTo>
                    <a:cubicBezTo>
                      <a:pt x="3083" y="113"/>
                      <a:pt x="3047" y="109"/>
                      <a:pt x="3012" y="109"/>
                    </a:cubicBezTo>
                    <a:cubicBezTo>
                      <a:pt x="2931" y="109"/>
                      <a:pt x="2853" y="130"/>
                      <a:pt x="2786" y="180"/>
                    </a:cubicBezTo>
                    <a:cubicBezTo>
                      <a:pt x="2679" y="239"/>
                      <a:pt x="2608" y="346"/>
                      <a:pt x="2572" y="465"/>
                    </a:cubicBezTo>
                    <a:lnTo>
                      <a:pt x="2548" y="572"/>
                    </a:lnTo>
                    <a:lnTo>
                      <a:pt x="1369" y="72"/>
                    </a:lnTo>
                    <a:lnTo>
                      <a:pt x="1310" y="72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4"/>
              <p:cNvSpPr/>
              <p:nvPr/>
            </p:nvSpPr>
            <p:spPr>
              <a:xfrm>
                <a:off x="1329585" y="2127494"/>
                <a:ext cx="108795" cy="197123"/>
              </a:xfrm>
              <a:custGeom>
                <a:rect b="b" l="l" r="r" t="t"/>
                <a:pathLst>
                  <a:path extrusionOk="0" h="6193" w="3418">
                    <a:moveTo>
                      <a:pt x="1155" y="358"/>
                    </a:moveTo>
                    <a:cubicBezTo>
                      <a:pt x="1214" y="358"/>
                      <a:pt x="1274" y="418"/>
                      <a:pt x="1274" y="477"/>
                    </a:cubicBezTo>
                    <a:lnTo>
                      <a:pt x="1274" y="549"/>
                    </a:lnTo>
                    <a:lnTo>
                      <a:pt x="1274" y="1120"/>
                    </a:lnTo>
                    <a:cubicBezTo>
                      <a:pt x="1274" y="1203"/>
                      <a:pt x="1345" y="1275"/>
                      <a:pt x="1441" y="1275"/>
                    </a:cubicBezTo>
                    <a:cubicBezTo>
                      <a:pt x="1524" y="1275"/>
                      <a:pt x="1595" y="1203"/>
                      <a:pt x="1595" y="1120"/>
                    </a:cubicBezTo>
                    <a:lnTo>
                      <a:pt x="1595" y="584"/>
                    </a:lnTo>
                    <a:cubicBezTo>
                      <a:pt x="1619" y="537"/>
                      <a:pt x="1655" y="525"/>
                      <a:pt x="1703" y="525"/>
                    </a:cubicBezTo>
                    <a:lnTo>
                      <a:pt x="1715" y="525"/>
                    </a:lnTo>
                    <a:cubicBezTo>
                      <a:pt x="1774" y="525"/>
                      <a:pt x="1834" y="584"/>
                      <a:pt x="1834" y="644"/>
                    </a:cubicBezTo>
                    <a:lnTo>
                      <a:pt x="1834" y="668"/>
                    </a:lnTo>
                    <a:lnTo>
                      <a:pt x="1834" y="1132"/>
                    </a:lnTo>
                    <a:cubicBezTo>
                      <a:pt x="1834" y="1215"/>
                      <a:pt x="1917" y="1299"/>
                      <a:pt x="2000" y="1299"/>
                    </a:cubicBezTo>
                    <a:cubicBezTo>
                      <a:pt x="2096" y="1299"/>
                      <a:pt x="2167" y="1215"/>
                      <a:pt x="2167" y="1132"/>
                    </a:cubicBezTo>
                    <a:lnTo>
                      <a:pt x="2167" y="715"/>
                    </a:lnTo>
                    <a:cubicBezTo>
                      <a:pt x="2179" y="668"/>
                      <a:pt x="2226" y="656"/>
                      <a:pt x="2274" y="656"/>
                    </a:cubicBezTo>
                    <a:lnTo>
                      <a:pt x="2286" y="656"/>
                    </a:lnTo>
                    <a:cubicBezTo>
                      <a:pt x="2346" y="656"/>
                      <a:pt x="2405" y="715"/>
                      <a:pt x="2405" y="775"/>
                    </a:cubicBezTo>
                    <a:lnTo>
                      <a:pt x="2405" y="894"/>
                    </a:lnTo>
                    <a:lnTo>
                      <a:pt x="2405" y="1239"/>
                    </a:lnTo>
                    <a:cubicBezTo>
                      <a:pt x="2405" y="1322"/>
                      <a:pt x="2477" y="1394"/>
                      <a:pt x="2572" y="1394"/>
                    </a:cubicBezTo>
                    <a:cubicBezTo>
                      <a:pt x="2655" y="1394"/>
                      <a:pt x="2727" y="1322"/>
                      <a:pt x="2727" y="1239"/>
                    </a:cubicBezTo>
                    <a:lnTo>
                      <a:pt x="2727" y="894"/>
                    </a:lnTo>
                    <a:cubicBezTo>
                      <a:pt x="2727" y="834"/>
                      <a:pt x="2786" y="775"/>
                      <a:pt x="2846" y="775"/>
                    </a:cubicBezTo>
                    <a:lnTo>
                      <a:pt x="2869" y="775"/>
                    </a:lnTo>
                    <a:cubicBezTo>
                      <a:pt x="2929" y="775"/>
                      <a:pt x="2988" y="834"/>
                      <a:pt x="2988" y="894"/>
                    </a:cubicBezTo>
                    <a:lnTo>
                      <a:pt x="2988" y="1680"/>
                    </a:lnTo>
                    <a:lnTo>
                      <a:pt x="2988" y="1692"/>
                    </a:lnTo>
                    <a:cubicBezTo>
                      <a:pt x="3060" y="1858"/>
                      <a:pt x="3048" y="2442"/>
                      <a:pt x="2727" y="2692"/>
                    </a:cubicBezTo>
                    <a:cubicBezTo>
                      <a:pt x="2679" y="2727"/>
                      <a:pt x="2667" y="2763"/>
                      <a:pt x="2667" y="2823"/>
                    </a:cubicBezTo>
                    <a:lnTo>
                      <a:pt x="2667" y="3358"/>
                    </a:lnTo>
                    <a:lnTo>
                      <a:pt x="1060" y="3358"/>
                    </a:lnTo>
                    <a:lnTo>
                      <a:pt x="1060" y="2989"/>
                    </a:lnTo>
                    <a:cubicBezTo>
                      <a:pt x="1060" y="2930"/>
                      <a:pt x="1036" y="2882"/>
                      <a:pt x="988" y="2858"/>
                    </a:cubicBezTo>
                    <a:cubicBezTo>
                      <a:pt x="822" y="2739"/>
                      <a:pt x="405" y="2346"/>
                      <a:pt x="393" y="1965"/>
                    </a:cubicBezTo>
                    <a:cubicBezTo>
                      <a:pt x="381" y="1692"/>
                      <a:pt x="369" y="1370"/>
                      <a:pt x="464" y="1275"/>
                    </a:cubicBezTo>
                    <a:cubicBezTo>
                      <a:pt x="499" y="1257"/>
                      <a:pt x="547" y="1246"/>
                      <a:pt x="612" y="1246"/>
                    </a:cubicBezTo>
                    <a:cubicBezTo>
                      <a:pt x="636" y="1246"/>
                      <a:pt x="662" y="1248"/>
                      <a:pt x="691" y="1251"/>
                    </a:cubicBezTo>
                    <a:lnTo>
                      <a:pt x="691" y="1477"/>
                    </a:lnTo>
                    <a:cubicBezTo>
                      <a:pt x="691" y="1561"/>
                      <a:pt x="762" y="1632"/>
                      <a:pt x="857" y="1632"/>
                    </a:cubicBezTo>
                    <a:cubicBezTo>
                      <a:pt x="941" y="1632"/>
                      <a:pt x="1024" y="1561"/>
                      <a:pt x="1024" y="1477"/>
                    </a:cubicBezTo>
                    <a:lnTo>
                      <a:pt x="1024" y="477"/>
                    </a:lnTo>
                    <a:cubicBezTo>
                      <a:pt x="1024" y="418"/>
                      <a:pt x="1083" y="358"/>
                      <a:pt x="1143" y="358"/>
                    </a:cubicBezTo>
                    <a:close/>
                    <a:moveTo>
                      <a:pt x="2941" y="3692"/>
                    </a:moveTo>
                    <a:lnTo>
                      <a:pt x="2941" y="4216"/>
                    </a:lnTo>
                    <a:lnTo>
                      <a:pt x="810" y="4216"/>
                    </a:lnTo>
                    <a:lnTo>
                      <a:pt x="810" y="3692"/>
                    </a:lnTo>
                    <a:close/>
                    <a:moveTo>
                      <a:pt x="2941" y="4537"/>
                    </a:moveTo>
                    <a:lnTo>
                      <a:pt x="2941" y="5859"/>
                    </a:lnTo>
                    <a:lnTo>
                      <a:pt x="810" y="5859"/>
                    </a:lnTo>
                    <a:lnTo>
                      <a:pt x="810" y="4537"/>
                    </a:lnTo>
                    <a:close/>
                    <a:moveTo>
                      <a:pt x="1143" y="1"/>
                    </a:moveTo>
                    <a:cubicBezTo>
                      <a:pt x="881" y="1"/>
                      <a:pt x="679" y="203"/>
                      <a:pt x="679" y="465"/>
                    </a:cubicBezTo>
                    <a:lnTo>
                      <a:pt x="679" y="894"/>
                    </a:lnTo>
                    <a:cubicBezTo>
                      <a:pt x="642" y="889"/>
                      <a:pt x="607" y="887"/>
                      <a:pt x="573" y="887"/>
                    </a:cubicBezTo>
                    <a:cubicBezTo>
                      <a:pt x="439" y="887"/>
                      <a:pt x="326" y="923"/>
                      <a:pt x="250" y="989"/>
                    </a:cubicBezTo>
                    <a:cubicBezTo>
                      <a:pt x="0" y="1192"/>
                      <a:pt x="36" y="1573"/>
                      <a:pt x="48" y="1965"/>
                    </a:cubicBezTo>
                    <a:cubicBezTo>
                      <a:pt x="83" y="2477"/>
                      <a:pt x="548" y="2894"/>
                      <a:pt x="726" y="3049"/>
                    </a:cubicBezTo>
                    <a:lnTo>
                      <a:pt x="726" y="3335"/>
                    </a:lnTo>
                    <a:lnTo>
                      <a:pt x="631" y="3335"/>
                    </a:lnTo>
                    <a:cubicBezTo>
                      <a:pt x="536" y="3335"/>
                      <a:pt x="464" y="3406"/>
                      <a:pt x="464" y="3489"/>
                    </a:cubicBezTo>
                    <a:lnTo>
                      <a:pt x="464" y="4359"/>
                    </a:lnTo>
                    <a:lnTo>
                      <a:pt x="464" y="6025"/>
                    </a:lnTo>
                    <a:cubicBezTo>
                      <a:pt x="464" y="6121"/>
                      <a:pt x="536" y="6192"/>
                      <a:pt x="631" y="6192"/>
                    </a:cubicBezTo>
                    <a:lnTo>
                      <a:pt x="3108" y="6192"/>
                    </a:lnTo>
                    <a:cubicBezTo>
                      <a:pt x="3191" y="6192"/>
                      <a:pt x="3262" y="6121"/>
                      <a:pt x="3262" y="6025"/>
                    </a:cubicBezTo>
                    <a:lnTo>
                      <a:pt x="3262" y="4359"/>
                    </a:lnTo>
                    <a:lnTo>
                      <a:pt x="3262" y="3489"/>
                    </a:lnTo>
                    <a:cubicBezTo>
                      <a:pt x="3262" y="3406"/>
                      <a:pt x="3191" y="3335"/>
                      <a:pt x="3108" y="3335"/>
                    </a:cubicBezTo>
                    <a:lnTo>
                      <a:pt x="3000" y="3335"/>
                    </a:lnTo>
                    <a:lnTo>
                      <a:pt x="3000" y="2870"/>
                    </a:lnTo>
                    <a:cubicBezTo>
                      <a:pt x="3417" y="2465"/>
                      <a:pt x="3369" y="1727"/>
                      <a:pt x="3369" y="1632"/>
                    </a:cubicBezTo>
                    <a:lnTo>
                      <a:pt x="3369" y="858"/>
                    </a:lnTo>
                    <a:cubicBezTo>
                      <a:pt x="3369" y="608"/>
                      <a:pt x="3167" y="406"/>
                      <a:pt x="2905" y="406"/>
                    </a:cubicBezTo>
                    <a:lnTo>
                      <a:pt x="2893" y="406"/>
                    </a:lnTo>
                    <a:cubicBezTo>
                      <a:pt x="2822" y="406"/>
                      <a:pt x="2738" y="418"/>
                      <a:pt x="2667" y="465"/>
                    </a:cubicBezTo>
                    <a:cubicBezTo>
                      <a:pt x="2584" y="358"/>
                      <a:pt x="2465" y="287"/>
                      <a:pt x="2310" y="287"/>
                    </a:cubicBezTo>
                    <a:lnTo>
                      <a:pt x="2298" y="287"/>
                    </a:lnTo>
                    <a:cubicBezTo>
                      <a:pt x="2226" y="287"/>
                      <a:pt x="2143" y="299"/>
                      <a:pt x="2084" y="346"/>
                    </a:cubicBezTo>
                    <a:cubicBezTo>
                      <a:pt x="2000" y="239"/>
                      <a:pt x="1881" y="179"/>
                      <a:pt x="1750" y="179"/>
                    </a:cubicBezTo>
                    <a:lnTo>
                      <a:pt x="1726" y="179"/>
                    </a:lnTo>
                    <a:cubicBezTo>
                      <a:pt x="1667" y="179"/>
                      <a:pt x="1607" y="191"/>
                      <a:pt x="1548" y="203"/>
                    </a:cubicBezTo>
                    <a:cubicBezTo>
                      <a:pt x="1476" y="84"/>
                      <a:pt x="1334" y="1"/>
                      <a:pt x="1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7" name="Google Shape;617;p34"/>
          <p:cNvSpPr/>
          <p:nvPr/>
        </p:nvSpPr>
        <p:spPr>
          <a:xfrm>
            <a:off x="5360368" y="1622966"/>
            <a:ext cx="354363" cy="324093"/>
          </a:xfrm>
          <a:custGeom>
            <a:rect b="b" l="l" r="r" t="t"/>
            <a:pathLst>
              <a:path extrusionOk="0" h="10182" w="11133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34"/>
          <p:cNvGrpSpPr/>
          <p:nvPr/>
        </p:nvGrpSpPr>
        <p:grpSpPr>
          <a:xfrm>
            <a:off x="7291295" y="1650085"/>
            <a:ext cx="367255" cy="269855"/>
            <a:chOff x="1306445" y="3397829"/>
            <a:chExt cx="367255" cy="269855"/>
          </a:xfrm>
        </p:grpSpPr>
        <p:sp>
          <p:nvSpPr>
            <p:cNvPr id="619" name="Google Shape;619;p34"/>
            <p:cNvSpPr/>
            <p:nvPr/>
          </p:nvSpPr>
          <p:spPr>
            <a:xfrm>
              <a:off x="1588395" y="3513054"/>
              <a:ext cx="45517" cy="16297"/>
            </a:xfrm>
            <a:custGeom>
              <a:rect b="b" l="l" r="r" t="t"/>
              <a:pathLst>
                <a:path extrusionOk="0" h="512" w="143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306445" y="3397829"/>
              <a:ext cx="367255" cy="269091"/>
            </a:xfrm>
            <a:custGeom>
              <a:rect b="b" l="l" r="r" t="t"/>
              <a:pathLst>
                <a:path extrusionOk="0" h="8454" w="11538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639960" y="3622549"/>
              <a:ext cx="10631" cy="45135"/>
            </a:xfrm>
            <a:custGeom>
              <a:rect b="b" l="l" r="r" t="t"/>
              <a:pathLst>
                <a:path extrusionOk="0" h="1418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444014" y="3446466"/>
              <a:ext cx="91734" cy="30589"/>
            </a:xfrm>
            <a:custGeom>
              <a:rect b="b" l="l" r="r" t="t"/>
              <a:pathLst>
                <a:path extrusionOk="0" h="961" w="2882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142052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54749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34"/>
          <p:cNvSpPr/>
          <p:nvPr/>
        </p:nvSpPr>
        <p:spPr>
          <a:xfrm>
            <a:off x="3525425" y="950400"/>
            <a:ext cx="21423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Black Han Sans"/>
                <a:ea typeface="Black Han Sans"/>
                <a:cs typeface="Black Han Sans"/>
                <a:sym typeface="Black Han Sans"/>
              </a:rPr>
              <a:t>기존 진행상황 </a:t>
            </a:r>
            <a:endParaRPr sz="31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631" name="Google Shape;631;p35"/>
          <p:cNvGrpSpPr/>
          <p:nvPr/>
        </p:nvGrpSpPr>
        <p:grpSpPr>
          <a:xfrm>
            <a:off x="3433263" y="1272926"/>
            <a:ext cx="5046849" cy="847200"/>
            <a:chOff x="3433276" y="2409276"/>
            <a:chExt cx="5046849" cy="847200"/>
          </a:xfrm>
        </p:grpSpPr>
        <p:sp>
          <p:nvSpPr>
            <p:cNvPr id="632" name="Google Shape;632;p35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34" name="Google Shape;634;p35"/>
            <p:cNvSpPr txBox="1"/>
            <p:nvPr/>
          </p:nvSpPr>
          <p:spPr>
            <a:xfrm>
              <a:off x="6393325" y="2467514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USB 웹캠이 일반 USB 장치와 다르게 인식되기에, 별도의 명령어를 활용해 </a:t>
              </a: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웹캠 테스트</a:t>
              </a:r>
              <a:endParaRPr b="1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5" name="Google Shape;635;p35"/>
          <p:cNvGrpSpPr/>
          <p:nvPr/>
        </p:nvGrpSpPr>
        <p:grpSpPr>
          <a:xfrm>
            <a:off x="3433276" y="3545638"/>
            <a:ext cx="5000499" cy="847200"/>
            <a:chOff x="3433276" y="3545638"/>
            <a:chExt cx="5000499" cy="847200"/>
          </a:xfrm>
        </p:grpSpPr>
        <p:sp>
          <p:nvSpPr>
            <p:cNvPr id="636" name="Google Shape;636;p35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Pose Estimation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38" name="Google Shape;638;p35"/>
            <p:cNvSpPr txBox="1"/>
            <p:nvPr/>
          </p:nvSpPr>
          <p:spPr>
            <a:xfrm>
              <a:off x="6346975" y="362557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Pose Estimation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이 어떠한 동작을 하는지, 어떠한 Framework가 있는지 조사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9" name="Google Shape;639;p35"/>
          <p:cNvGrpSpPr/>
          <p:nvPr/>
        </p:nvGrpSpPr>
        <p:grpSpPr>
          <a:xfrm>
            <a:off x="3433238" y="2409290"/>
            <a:ext cx="5000574" cy="847200"/>
            <a:chOff x="3433276" y="1272915"/>
            <a:chExt cx="5000574" cy="847200"/>
          </a:xfrm>
        </p:grpSpPr>
        <p:sp>
          <p:nvSpPr>
            <p:cNvPr id="640" name="Google Shape;640;p35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OpenCV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42" name="Google Shape;642;p35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OpenCV </a:t>
              </a: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with CUDA 설치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3" name="Google Shape;643;p35"/>
          <p:cNvGrpSpPr/>
          <p:nvPr/>
        </p:nvGrpSpPr>
        <p:grpSpPr>
          <a:xfrm>
            <a:off x="710275" y="1696408"/>
            <a:ext cx="2460575" cy="2272941"/>
            <a:chOff x="710275" y="1696445"/>
            <a:chExt cx="2460575" cy="2272941"/>
          </a:xfrm>
        </p:grpSpPr>
        <p:grpSp>
          <p:nvGrpSpPr>
            <p:cNvPr id="644" name="Google Shape;644;p35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645" name="Google Shape;645;p35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46" name="Google Shape;646;p35"/>
              <p:cNvCxnSpPr>
                <a:stCxn id="645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7" name="Google Shape;647;p35"/>
              <p:cNvCxnSpPr>
                <a:stCxn id="645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48" name="Google Shape;648;p35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649" name="Google Shape;649;p3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0" name="Google Shape;650;p35"/>
              <p:cNvCxnSpPr>
                <a:stCxn id="649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51" name="Google Shape;651;p35"/>
              <p:cNvCxnSpPr>
                <a:stCxn id="649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52" name="Google Shape;652;p35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653" name="Google Shape;653;p35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56" name="Google Shape;656;p35"/>
          <p:cNvSpPr txBox="1"/>
          <p:nvPr/>
        </p:nvSpPr>
        <p:spPr>
          <a:xfrm>
            <a:off x="825975" y="2409275"/>
            <a:ext cx="1094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척추의 틀어짐 판단</a:t>
            </a:r>
            <a:endParaRPr b="1" sz="1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3525425" y="950400"/>
            <a:ext cx="2142300" cy="675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6"/>
          <p:cNvGrpSpPr/>
          <p:nvPr/>
        </p:nvGrpSpPr>
        <p:grpSpPr>
          <a:xfrm>
            <a:off x="710297" y="1304713"/>
            <a:ext cx="1930800" cy="3350188"/>
            <a:chOff x="710297" y="1304713"/>
            <a:chExt cx="1930800" cy="3350188"/>
          </a:xfrm>
        </p:grpSpPr>
        <p:sp>
          <p:nvSpPr>
            <p:cNvPr id="663" name="Google Shape;663;p36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기존 진행상황</a:t>
              </a:r>
              <a:endParaRPr sz="17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 txBox="1"/>
            <p:nvPr/>
          </p:nvSpPr>
          <p:spPr>
            <a:xfrm>
              <a:off x="840875" y="3694300"/>
              <a:ext cx="1669800" cy="9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HW로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젯슨 나노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사용.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Mediapipe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와 </a:t>
              </a: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CV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로 어깨의 비대칭성을 통해 </a:t>
              </a:r>
              <a:r>
                <a:rPr b="1" i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척추 틀어짐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을 판단하자.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6" name="Google Shape;666;p36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기존 진행상황</a:t>
              </a:r>
              <a:endParaRPr sz="17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9" name="Google Shape;669;p36"/>
            <p:cNvCxnSpPr>
              <a:endCxn id="666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0" name="Google Shape;670;p36"/>
          <p:cNvGrpSpPr/>
          <p:nvPr/>
        </p:nvGrpSpPr>
        <p:grpSpPr>
          <a:xfrm>
            <a:off x="4572292" y="1304713"/>
            <a:ext cx="1930800" cy="3248550"/>
            <a:chOff x="4572167" y="1304713"/>
            <a:chExt cx="1930800" cy="3248550"/>
          </a:xfrm>
        </p:grpSpPr>
        <p:sp>
          <p:nvSpPr>
            <p:cNvPr id="671" name="Google Shape;671;p36"/>
            <p:cNvSpPr txBox="1"/>
            <p:nvPr/>
          </p:nvSpPr>
          <p:spPr>
            <a:xfrm>
              <a:off x="4707234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 txBox="1"/>
            <p:nvPr/>
          </p:nvSpPr>
          <p:spPr>
            <a:xfrm>
              <a:off x="4704797" y="3819763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anaconda와 Jupyter notebook 설치 시도.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기존 package 간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충돌 발생.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VSCode로 세팅.</a:t>
              </a:r>
              <a:endParaRPr b="1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36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7" name="Google Shape;677;p36"/>
            <p:cNvCxnSpPr>
              <a:stCxn id="675" idx="4"/>
              <a:endCxn id="674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8" name="Google Shape;678;p36"/>
          <p:cNvGrpSpPr/>
          <p:nvPr/>
        </p:nvGrpSpPr>
        <p:grpSpPr>
          <a:xfrm>
            <a:off x="6503102" y="1304713"/>
            <a:ext cx="1930800" cy="3160425"/>
            <a:chOff x="6503102" y="1304713"/>
            <a:chExt cx="1930800" cy="3160425"/>
          </a:xfrm>
        </p:grpSpPr>
        <p:sp>
          <p:nvSpPr>
            <p:cNvPr id="679" name="Google Shape;679;p36"/>
            <p:cNvSpPr txBox="1"/>
            <p:nvPr/>
          </p:nvSpPr>
          <p:spPr>
            <a:xfrm>
              <a:off x="6638102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문제점과 계획</a:t>
              </a:r>
              <a:endParaRPr sz="1700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680" name="Google Shape;680;p36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 txBox="1"/>
            <p:nvPr/>
          </p:nvSpPr>
          <p:spPr>
            <a:xfrm>
              <a:off x="6638077" y="3731638"/>
              <a:ext cx="1660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모델의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정확도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모델의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경량화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아두이노와의 </a:t>
              </a: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통신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36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문제점과 계획</a:t>
              </a:r>
              <a:endParaRPr sz="17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4" name="Google Shape;684;p36"/>
            <p:cNvCxnSpPr>
              <a:stCxn id="683" idx="4"/>
              <a:endCxn id="682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5" name="Google Shape;685;p3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TEAM Report</a:t>
            </a: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7067075" y="1383613"/>
            <a:ext cx="802800" cy="80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36"/>
          <p:cNvGrpSpPr/>
          <p:nvPr/>
        </p:nvGrpSpPr>
        <p:grpSpPr>
          <a:xfrm>
            <a:off x="2641232" y="1304713"/>
            <a:ext cx="1930800" cy="3250139"/>
            <a:chOff x="2641232" y="1304713"/>
            <a:chExt cx="1930800" cy="3250139"/>
          </a:xfrm>
        </p:grpSpPr>
        <p:grpSp>
          <p:nvGrpSpPr>
            <p:cNvPr id="688" name="Google Shape;688;p36"/>
            <p:cNvGrpSpPr/>
            <p:nvPr/>
          </p:nvGrpSpPr>
          <p:grpSpPr>
            <a:xfrm>
              <a:off x="2641232" y="1304713"/>
              <a:ext cx="1930800" cy="3250139"/>
              <a:chOff x="2641232" y="1304713"/>
              <a:chExt cx="1930800" cy="3250139"/>
            </a:xfrm>
          </p:grpSpPr>
          <p:sp>
            <p:nvSpPr>
              <p:cNvPr id="689" name="Google Shape;689;p36"/>
              <p:cNvSpPr txBox="1"/>
              <p:nvPr/>
            </p:nvSpPr>
            <p:spPr>
              <a:xfrm>
                <a:off x="2774049" y="3284013"/>
                <a:ext cx="16653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Pose Estimation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 rot="-5400000">
                <a:off x="3417932" y="1971563"/>
                <a:ext cx="377400" cy="19308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6"/>
              <p:cNvSpPr txBox="1"/>
              <p:nvPr/>
            </p:nvSpPr>
            <p:spPr>
              <a:xfrm>
                <a:off x="2771800" y="3752051"/>
                <a:ext cx="1669800" cy="8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젯슨 나노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라는 HW와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‘올바른 자세 유도’</a:t>
                </a:r>
                <a:endParaRPr b="1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목적을 갖고 다양한 프레임워크 비교 후 선정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2" name="Google Shape;692;p36"/>
              <p:cNvSpPr txBox="1"/>
              <p:nvPr/>
            </p:nvSpPr>
            <p:spPr>
              <a:xfrm>
                <a:off x="2803299" y="2748263"/>
                <a:ext cx="1606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Pose Estimation 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3126325" y="1304713"/>
                <a:ext cx="960600" cy="9606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3205225" y="1383613"/>
                <a:ext cx="802800" cy="80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5" name="Google Shape;695;p36"/>
              <p:cNvCxnSpPr>
                <a:stCxn id="693" idx="4"/>
                <a:endCxn id="692" idx="0"/>
              </p:cNvCxnSpPr>
              <p:nvPr/>
            </p:nvCxnSpPr>
            <p:spPr>
              <a:xfrm>
                <a:off x="3606625" y="2265313"/>
                <a:ext cx="0" cy="48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6" name="Google Shape;696;p36"/>
            <p:cNvGrpSpPr/>
            <p:nvPr/>
          </p:nvGrpSpPr>
          <p:grpSpPr>
            <a:xfrm>
              <a:off x="3429443" y="1607640"/>
              <a:ext cx="354363" cy="354745"/>
              <a:chOff x="3235438" y="1970604"/>
              <a:chExt cx="354363" cy="354745"/>
            </a:xfrm>
          </p:grpSpPr>
          <p:sp>
            <p:nvSpPr>
              <p:cNvPr id="697" name="Google Shape;697;p36"/>
              <p:cNvSpPr/>
              <p:nvPr/>
            </p:nvSpPr>
            <p:spPr>
              <a:xfrm>
                <a:off x="3235438" y="2125712"/>
                <a:ext cx="132667" cy="199288"/>
              </a:xfrm>
              <a:custGeom>
                <a:rect b="b" l="l" r="r" t="t"/>
                <a:pathLst>
                  <a:path extrusionOk="0" h="6261" w="4168">
                    <a:moveTo>
                      <a:pt x="2102" y="325"/>
                    </a:moveTo>
                    <a:cubicBezTo>
                      <a:pt x="2147" y="325"/>
                      <a:pt x="2191" y="331"/>
                      <a:pt x="2239" y="343"/>
                    </a:cubicBezTo>
                    <a:cubicBezTo>
                      <a:pt x="2953" y="402"/>
                      <a:pt x="3501" y="1021"/>
                      <a:pt x="3501" y="1748"/>
                    </a:cubicBezTo>
                    <a:cubicBezTo>
                      <a:pt x="3501" y="2438"/>
                      <a:pt x="3668" y="3081"/>
                      <a:pt x="3811" y="3414"/>
                    </a:cubicBezTo>
                    <a:lnTo>
                      <a:pt x="3811" y="3438"/>
                    </a:lnTo>
                    <a:cubicBezTo>
                      <a:pt x="3632" y="3534"/>
                      <a:pt x="3310" y="3736"/>
                      <a:pt x="2775" y="3831"/>
                    </a:cubicBezTo>
                    <a:lnTo>
                      <a:pt x="2775" y="3795"/>
                    </a:lnTo>
                    <a:lnTo>
                      <a:pt x="2775" y="3462"/>
                    </a:lnTo>
                    <a:cubicBezTo>
                      <a:pt x="2977" y="3343"/>
                      <a:pt x="3156" y="3164"/>
                      <a:pt x="3299" y="2938"/>
                    </a:cubicBezTo>
                    <a:cubicBezTo>
                      <a:pt x="3513" y="2545"/>
                      <a:pt x="3441" y="2021"/>
                      <a:pt x="3096" y="1712"/>
                    </a:cubicBezTo>
                    <a:cubicBezTo>
                      <a:pt x="2858" y="1486"/>
                      <a:pt x="2429" y="1236"/>
                      <a:pt x="1751" y="1236"/>
                    </a:cubicBezTo>
                    <a:cubicBezTo>
                      <a:pt x="1703" y="1236"/>
                      <a:pt x="1656" y="1248"/>
                      <a:pt x="1632" y="1271"/>
                    </a:cubicBezTo>
                    <a:lnTo>
                      <a:pt x="1286" y="1617"/>
                    </a:lnTo>
                    <a:cubicBezTo>
                      <a:pt x="1227" y="1676"/>
                      <a:pt x="1227" y="1783"/>
                      <a:pt x="1286" y="1843"/>
                    </a:cubicBezTo>
                    <a:cubicBezTo>
                      <a:pt x="1316" y="1873"/>
                      <a:pt x="1358" y="1887"/>
                      <a:pt x="1400" y="1887"/>
                    </a:cubicBezTo>
                    <a:cubicBezTo>
                      <a:pt x="1441" y="1887"/>
                      <a:pt x="1483" y="1873"/>
                      <a:pt x="1513" y="1843"/>
                    </a:cubicBezTo>
                    <a:lnTo>
                      <a:pt x="1810" y="1545"/>
                    </a:lnTo>
                    <a:cubicBezTo>
                      <a:pt x="2239" y="1557"/>
                      <a:pt x="2596" y="1688"/>
                      <a:pt x="2882" y="1950"/>
                    </a:cubicBezTo>
                    <a:cubicBezTo>
                      <a:pt x="3120" y="2152"/>
                      <a:pt x="3156" y="2510"/>
                      <a:pt x="3013" y="2783"/>
                    </a:cubicBezTo>
                    <a:cubicBezTo>
                      <a:pt x="2822" y="3105"/>
                      <a:pt x="2477" y="3319"/>
                      <a:pt x="2084" y="3319"/>
                    </a:cubicBezTo>
                    <a:cubicBezTo>
                      <a:pt x="1513" y="3319"/>
                      <a:pt x="1036" y="2843"/>
                      <a:pt x="1036" y="2260"/>
                    </a:cubicBezTo>
                    <a:cubicBezTo>
                      <a:pt x="1036" y="2164"/>
                      <a:pt x="953" y="2093"/>
                      <a:pt x="870" y="2093"/>
                    </a:cubicBezTo>
                    <a:cubicBezTo>
                      <a:pt x="774" y="2093"/>
                      <a:pt x="703" y="2164"/>
                      <a:pt x="703" y="2260"/>
                    </a:cubicBezTo>
                    <a:cubicBezTo>
                      <a:pt x="703" y="2760"/>
                      <a:pt x="989" y="3224"/>
                      <a:pt x="1405" y="3462"/>
                    </a:cubicBezTo>
                    <a:lnTo>
                      <a:pt x="1405" y="3795"/>
                    </a:lnTo>
                    <a:lnTo>
                      <a:pt x="1405" y="3831"/>
                    </a:lnTo>
                    <a:cubicBezTo>
                      <a:pt x="858" y="3712"/>
                      <a:pt x="524" y="3534"/>
                      <a:pt x="393" y="3438"/>
                    </a:cubicBezTo>
                    <a:cubicBezTo>
                      <a:pt x="393" y="3438"/>
                      <a:pt x="382" y="3438"/>
                      <a:pt x="393" y="3414"/>
                    </a:cubicBezTo>
                    <a:cubicBezTo>
                      <a:pt x="524" y="3081"/>
                      <a:pt x="691" y="2438"/>
                      <a:pt x="703" y="1748"/>
                    </a:cubicBezTo>
                    <a:cubicBezTo>
                      <a:pt x="703" y="1021"/>
                      <a:pt x="1275" y="402"/>
                      <a:pt x="1965" y="343"/>
                    </a:cubicBezTo>
                    <a:cubicBezTo>
                      <a:pt x="2013" y="331"/>
                      <a:pt x="2057" y="325"/>
                      <a:pt x="2102" y="325"/>
                    </a:cubicBezTo>
                    <a:close/>
                    <a:moveTo>
                      <a:pt x="2429" y="3581"/>
                    </a:moveTo>
                    <a:lnTo>
                      <a:pt x="2429" y="3772"/>
                    </a:lnTo>
                    <a:cubicBezTo>
                      <a:pt x="2429" y="3974"/>
                      <a:pt x="2537" y="4153"/>
                      <a:pt x="2715" y="4236"/>
                    </a:cubicBezTo>
                    <a:lnTo>
                      <a:pt x="2822" y="4296"/>
                    </a:lnTo>
                    <a:cubicBezTo>
                      <a:pt x="2668" y="4546"/>
                      <a:pt x="2382" y="4712"/>
                      <a:pt x="2072" y="4712"/>
                    </a:cubicBezTo>
                    <a:cubicBezTo>
                      <a:pt x="1775" y="4712"/>
                      <a:pt x="1489" y="4546"/>
                      <a:pt x="1334" y="4296"/>
                    </a:cubicBezTo>
                    <a:lnTo>
                      <a:pt x="1429" y="4236"/>
                    </a:lnTo>
                    <a:cubicBezTo>
                      <a:pt x="1608" y="4153"/>
                      <a:pt x="1715" y="3974"/>
                      <a:pt x="1715" y="3772"/>
                    </a:cubicBezTo>
                    <a:lnTo>
                      <a:pt x="1715" y="3581"/>
                    </a:lnTo>
                    <a:cubicBezTo>
                      <a:pt x="1834" y="3617"/>
                      <a:pt x="1953" y="3629"/>
                      <a:pt x="2072" y="3629"/>
                    </a:cubicBezTo>
                    <a:cubicBezTo>
                      <a:pt x="2191" y="3629"/>
                      <a:pt x="2310" y="3617"/>
                      <a:pt x="2429" y="3581"/>
                    </a:cubicBezTo>
                    <a:close/>
                    <a:moveTo>
                      <a:pt x="2072" y="0"/>
                    </a:moveTo>
                    <a:cubicBezTo>
                      <a:pt x="2016" y="0"/>
                      <a:pt x="1959" y="3"/>
                      <a:pt x="1906" y="9"/>
                    </a:cubicBezTo>
                    <a:cubicBezTo>
                      <a:pt x="1036" y="81"/>
                      <a:pt x="346" y="855"/>
                      <a:pt x="346" y="1748"/>
                    </a:cubicBezTo>
                    <a:cubicBezTo>
                      <a:pt x="346" y="2391"/>
                      <a:pt x="203" y="2986"/>
                      <a:pt x="60" y="3295"/>
                    </a:cubicBezTo>
                    <a:cubicBezTo>
                      <a:pt x="1" y="3450"/>
                      <a:pt x="48" y="3617"/>
                      <a:pt x="179" y="3700"/>
                    </a:cubicBezTo>
                    <a:cubicBezTo>
                      <a:pt x="322" y="3795"/>
                      <a:pt x="584" y="3950"/>
                      <a:pt x="1036" y="4093"/>
                    </a:cubicBezTo>
                    <a:lnTo>
                      <a:pt x="382" y="4415"/>
                    </a:lnTo>
                    <a:cubicBezTo>
                      <a:pt x="143" y="4534"/>
                      <a:pt x="1" y="4772"/>
                      <a:pt x="1" y="5022"/>
                    </a:cubicBezTo>
                    <a:lnTo>
                      <a:pt x="1" y="6093"/>
                    </a:lnTo>
                    <a:cubicBezTo>
                      <a:pt x="1" y="6189"/>
                      <a:pt x="84" y="6260"/>
                      <a:pt x="167" y="6260"/>
                    </a:cubicBezTo>
                    <a:cubicBezTo>
                      <a:pt x="262" y="6260"/>
                      <a:pt x="334" y="6189"/>
                      <a:pt x="334" y="6093"/>
                    </a:cubicBezTo>
                    <a:lnTo>
                      <a:pt x="334" y="5022"/>
                    </a:lnTo>
                    <a:cubicBezTo>
                      <a:pt x="334" y="4891"/>
                      <a:pt x="405" y="4772"/>
                      <a:pt x="524" y="4700"/>
                    </a:cubicBezTo>
                    <a:lnTo>
                      <a:pt x="1048" y="4450"/>
                    </a:lnTo>
                    <a:cubicBezTo>
                      <a:pt x="1275" y="4807"/>
                      <a:pt x="1656" y="5046"/>
                      <a:pt x="2084" y="5046"/>
                    </a:cubicBezTo>
                    <a:cubicBezTo>
                      <a:pt x="2525" y="5046"/>
                      <a:pt x="2906" y="4819"/>
                      <a:pt x="3132" y="4450"/>
                    </a:cubicBezTo>
                    <a:lnTo>
                      <a:pt x="3656" y="4700"/>
                    </a:lnTo>
                    <a:cubicBezTo>
                      <a:pt x="3775" y="4760"/>
                      <a:pt x="3846" y="4879"/>
                      <a:pt x="3846" y="5022"/>
                    </a:cubicBezTo>
                    <a:lnTo>
                      <a:pt x="3846" y="6093"/>
                    </a:lnTo>
                    <a:cubicBezTo>
                      <a:pt x="3846" y="6189"/>
                      <a:pt x="3918" y="6260"/>
                      <a:pt x="4013" y="6260"/>
                    </a:cubicBezTo>
                    <a:cubicBezTo>
                      <a:pt x="4096" y="6260"/>
                      <a:pt x="4168" y="6189"/>
                      <a:pt x="4168" y="6093"/>
                    </a:cubicBezTo>
                    <a:lnTo>
                      <a:pt x="4168" y="5022"/>
                    </a:lnTo>
                    <a:cubicBezTo>
                      <a:pt x="4156" y="4772"/>
                      <a:pt x="4013" y="4534"/>
                      <a:pt x="3775" y="4415"/>
                    </a:cubicBezTo>
                    <a:lnTo>
                      <a:pt x="3120" y="4093"/>
                    </a:lnTo>
                    <a:cubicBezTo>
                      <a:pt x="3549" y="3974"/>
                      <a:pt x="3834" y="3807"/>
                      <a:pt x="3965" y="3700"/>
                    </a:cubicBezTo>
                    <a:cubicBezTo>
                      <a:pt x="4096" y="3617"/>
                      <a:pt x="4144" y="3450"/>
                      <a:pt x="4084" y="3295"/>
                    </a:cubicBezTo>
                    <a:cubicBezTo>
                      <a:pt x="3953" y="2986"/>
                      <a:pt x="3799" y="2391"/>
                      <a:pt x="3799" y="1748"/>
                    </a:cubicBezTo>
                    <a:cubicBezTo>
                      <a:pt x="3799" y="855"/>
                      <a:pt x="3096" y="81"/>
                      <a:pt x="2239" y="9"/>
                    </a:cubicBezTo>
                    <a:cubicBezTo>
                      <a:pt x="2185" y="3"/>
                      <a:pt x="2129" y="0"/>
                      <a:pt x="2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3257433" y="2292373"/>
                <a:ext cx="10249" cy="32626"/>
              </a:xfrm>
              <a:custGeom>
                <a:rect b="b" l="l" r="r" t="t"/>
                <a:pathLst>
                  <a:path extrusionOk="0" h="1025" w="322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57"/>
                    </a:lnTo>
                    <a:cubicBezTo>
                      <a:pt x="0" y="953"/>
                      <a:pt x="72" y="1024"/>
                      <a:pt x="167" y="1024"/>
                    </a:cubicBezTo>
                    <a:cubicBezTo>
                      <a:pt x="250" y="1024"/>
                      <a:pt x="322" y="953"/>
                      <a:pt x="322" y="857"/>
                    </a:cubicBezTo>
                    <a:lnTo>
                      <a:pt x="322" y="167"/>
                    </a:lnTo>
                    <a:cubicBezTo>
                      <a:pt x="322" y="72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3335098" y="2292373"/>
                <a:ext cx="10281" cy="32626"/>
              </a:xfrm>
              <a:custGeom>
                <a:rect b="b" l="l" r="r" t="t"/>
                <a:pathLst>
                  <a:path extrusionOk="0" h="1025" w="323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857"/>
                    </a:lnTo>
                    <a:cubicBezTo>
                      <a:pt x="1" y="953"/>
                      <a:pt x="72" y="1024"/>
                      <a:pt x="168" y="1024"/>
                    </a:cubicBezTo>
                    <a:cubicBezTo>
                      <a:pt x="251" y="1024"/>
                      <a:pt x="322" y="953"/>
                      <a:pt x="322" y="857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3490110" y="2163685"/>
                <a:ext cx="55734" cy="18430"/>
              </a:xfrm>
              <a:custGeom>
                <a:rect b="b" l="l" r="r" t="t"/>
                <a:pathLst>
                  <a:path extrusionOk="0" h="579" w="1751">
                    <a:moveTo>
                      <a:pt x="649" y="0"/>
                    </a:moveTo>
                    <a:cubicBezTo>
                      <a:pt x="492" y="0"/>
                      <a:pt x="319" y="16"/>
                      <a:pt x="132" y="55"/>
                    </a:cubicBezTo>
                    <a:cubicBezTo>
                      <a:pt x="60" y="66"/>
                      <a:pt x="1" y="138"/>
                      <a:pt x="1" y="221"/>
                    </a:cubicBezTo>
                    <a:lnTo>
                      <a:pt x="1" y="400"/>
                    </a:lnTo>
                    <a:cubicBezTo>
                      <a:pt x="1" y="483"/>
                      <a:pt x="72" y="555"/>
                      <a:pt x="155" y="555"/>
                    </a:cubicBezTo>
                    <a:cubicBezTo>
                      <a:pt x="251" y="555"/>
                      <a:pt x="322" y="483"/>
                      <a:pt x="322" y="400"/>
                    </a:cubicBezTo>
                    <a:lnTo>
                      <a:pt x="322" y="364"/>
                    </a:lnTo>
                    <a:cubicBezTo>
                      <a:pt x="434" y="349"/>
                      <a:pt x="539" y="342"/>
                      <a:pt x="636" y="342"/>
                    </a:cubicBezTo>
                    <a:cubicBezTo>
                      <a:pt x="841" y="342"/>
                      <a:pt x="1011" y="371"/>
                      <a:pt x="1132" y="412"/>
                    </a:cubicBezTo>
                    <a:cubicBezTo>
                      <a:pt x="1334" y="471"/>
                      <a:pt x="1453" y="543"/>
                      <a:pt x="1465" y="543"/>
                    </a:cubicBezTo>
                    <a:cubicBezTo>
                      <a:pt x="1501" y="555"/>
                      <a:pt x="1525" y="578"/>
                      <a:pt x="1560" y="578"/>
                    </a:cubicBezTo>
                    <a:cubicBezTo>
                      <a:pt x="1620" y="578"/>
                      <a:pt x="1667" y="543"/>
                      <a:pt x="1691" y="495"/>
                    </a:cubicBezTo>
                    <a:cubicBezTo>
                      <a:pt x="1751" y="400"/>
                      <a:pt x="1727" y="293"/>
                      <a:pt x="1644" y="245"/>
                    </a:cubicBezTo>
                    <a:cubicBezTo>
                      <a:pt x="1625" y="236"/>
                      <a:pt x="1259" y="0"/>
                      <a:pt x="6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3445771" y="2131664"/>
                <a:ext cx="144031" cy="192953"/>
              </a:xfrm>
              <a:custGeom>
                <a:rect b="b" l="l" r="r" t="t"/>
                <a:pathLst>
                  <a:path extrusionOk="0" h="6062" w="4525">
                    <a:moveTo>
                      <a:pt x="3489" y="310"/>
                    </a:moveTo>
                    <a:lnTo>
                      <a:pt x="3489" y="1120"/>
                    </a:lnTo>
                    <a:cubicBezTo>
                      <a:pt x="3489" y="1251"/>
                      <a:pt x="3453" y="1382"/>
                      <a:pt x="3394" y="1525"/>
                    </a:cubicBezTo>
                    <a:lnTo>
                      <a:pt x="3334" y="1656"/>
                    </a:lnTo>
                    <a:cubicBezTo>
                      <a:pt x="3322" y="1680"/>
                      <a:pt x="3322" y="1703"/>
                      <a:pt x="3322" y="1727"/>
                    </a:cubicBezTo>
                    <a:lnTo>
                      <a:pt x="3322" y="2073"/>
                    </a:lnTo>
                    <a:cubicBezTo>
                      <a:pt x="3322" y="2370"/>
                      <a:pt x="3203" y="2632"/>
                      <a:pt x="3001" y="2835"/>
                    </a:cubicBezTo>
                    <a:cubicBezTo>
                      <a:pt x="2796" y="3016"/>
                      <a:pt x="2549" y="3133"/>
                      <a:pt x="2268" y="3133"/>
                    </a:cubicBezTo>
                    <a:cubicBezTo>
                      <a:pt x="2254" y="3133"/>
                      <a:pt x="2241" y="3133"/>
                      <a:pt x="2227" y="3132"/>
                    </a:cubicBezTo>
                    <a:cubicBezTo>
                      <a:pt x="1655" y="3108"/>
                      <a:pt x="1191" y="2608"/>
                      <a:pt x="1191" y="2025"/>
                    </a:cubicBezTo>
                    <a:lnTo>
                      <a:pt x="1191" y="1727"/>
                    </a:lnTo>
                    <a:cubicBezTo>
                      <a:pt x="1191" y="1703"/>
                      <a:pt x="1191" y="1680"/>
                      <a:pt x="1179" y="1656"/>
                    </a:cubicBezTo>
                    <a:lnTo>
                      <a:pt x="1120" y="1525"/>
                    </a:lnTo>
                    <a:cubicBezTo>
                      <a:pt x="1060" y="1406"/>
                      <a:pt x="1036" y="1263"/>
                      <a:pt x="1036" y="1120"/>
                    </a:cubicBezTo>
                    <a:cubicBezTo>
                      <a:pt x="1036" y="668"/>
                      <a:pt x="1394" y="310"/>
                      <a:pt x="1834" y="310"/>
                    </a:cubicBezTo>
                    <a:close/>
                    <a:moveTo>
                      <a:pt x="1727" y="3335"/>
                    </a:moveTo>
                    <a:cubicBezTo>
                      <a:pt x="1882" y="3406"/>
                      <a:pt x="2048" y="3442"/>
                      <a:pt x="2215" y="3454"/>
                    </a:cubicBezTo>
                    <a:lnTo>
                      <a:pt x="2263" y="3454"/>
                    </a:lnTo>
                    <a:cubicBezTo>
                      <a:pt x="2453" y="3454"/>
                      <a:pt x="2632" y="3430"/>
                      <a:pt x="2798" y="3347"/>
                    </a:cubicBezTo>
                    <a:lnTo>
                      <a:pt x="2798" y="3573"/>
                    </a:lnTo>
                    <a:cubicBezTo>
                      <a:pt x="2798" y="3620"/>
                      <a:pt x="2810" y="3680"/>
                      <a:pt x="2810" y="3728"/>
                    </a:cubicBezTo>
                    <a:lnTo>
                      <a:pt x="2263" y="4144"/>
                    </a:lnTo>
                    <a:lnTo>
                      <a:pt x="1715" y="3728"/>
                    </a:lnTo>
                    <a:cubicBezTo>
                      <a:pt x="1727" y="3680"/>
                      <a:pt x="1727" y="3632"/>
                      <a:pt x="1727" y="3573"/>
                    </a:cubicBezTo>
                    <a:lnTo>
                      <a:pt x="1727" y="3335"/>
                    </a:lnTo>
                    <a:close/>
                    <a:moveTo>
                      <a:pt x="1834" y="1"/>
                    </a:moveTo>
                    <a:cubicBezTo>
                      <a:pt x="1203" y="1"/>
                      <a:pt x="703" y="501"/>
                      <a:pt x="703" y="1132"/>
                    </a:cubicBezTo>
                    <a:cubicBezTo>
                      <a:pt x="703" y="1322"/>
                      <a:pt x="751" y="1501"/>
                      <a:pt x="834" y="1668"/>
                    </a:cubicBezTo>
                    <a:lnTo>
                      <a:pt x="882" y="1751"/>
                    </a:lnTo>
                    <a:lnTo>
                      <a:pt x="882" y="2013"/>
                    </a:lnTo>
                    <a:cubicBezTo>
                      <a:pt x="882" y="2454"/>
                      <a:pt x="1084" y="2858"/>
                      <a:pt x="1405" y="3120"/>
                    </a:cubicBezTo>
                    <a:lnTo>
                      <a:pt x="1405" y="3561"/>
                    </a:lnTo>
                    <a:cubicBezTo>
                      <a:pt x="1405" y="3632"/>
                      <a:pt x="1358" y="3704"/>
                      <a:pt x="1286" y="3739"/>
                    </a:cubicBezTo>
                    <a:lnTo>
                      <a:pt x="453" y="4049"/>
                    </a:lnTo>
                    <a:cubicBezTo>
                      <a:pt x="179" y="4156"/>
                      <a:pt x="1" y="4406"/>
                      <a:pt x="1" y="4692"/>
                    </a:cubicBezTo>
                    <a:lnTo>
                      <a:pt x="1" y="5894"/>
                    </a:lnTo>
                    <a:cubicBezTo>
                      <a:pt x="1" y="5990"/>
                      <a:pt x="72" y="6061"/>
                      <a:pt x="167" y="6061"/>
                    </a:cubicBezTo>
                    <a:cubicBezTo>
                      <a:pt x="251" y="6061"/>
                      <a:pt x="334" y="5990"/>
                      <a:pt x="334" y="5894"/>
                    </a:cubicBezTo>
                    <a:lnTo>
                      <a:pt x="334" y="4692"/>
                    </a:lnTo>
                    <a:cubicBezTo>
                      <a:pt x="334" y="4537"/>
                      <a:pt x="417" y="4406"/>
                      <a:pt x="572" y="4347"/>
                    </a:cubicBezTo>
                    <a:lnTo>
                      <a:pt x="1405" y="4037"/>
                    </a:lnTo>
                    <a:cubicBezTo>
                      <a:pt x="1441" y="4013"/>
                      <a:pt x="1489" y="3989"/>
                      <a:pt x="1525" y="3954"/>
                    </a:cubicBezTo>
                    <a:lnTo>
                      <a:pt x="2096" y="4394"/>
                    </a:lnTo>
                    <a:lnTo>
                      <a:pt x="2096" y="5883"/>
                    </a:lnTo>
                    <a:cubicBezTo>
                      <a:pt x="2096" y="5966"/>
                      <a:pt x="2179" y="6037"/>
                      <a:pt x="2263" y="6037"/>
                    </a:cubicBezTo>
                    <a:cubicBezTo>
                      <a:pt x="2358" y="6037"/>
                      <a:pt x="2429" y="5966"/>
                      <a:pt x="2429" y="5883"/>
                    </a:cubicBezTo>
                    <a:lnTo>
                      <a:pt x="2429" y="4394"/>
                    </a:lnTo>
                    <a:lnTo>
                      <a:pt x="3013" y="3954"/>
                    </a:lnTo>
                    <a:cubicBezTo>
                      <a:pt x="3049" y="3989"/>
                      <a:pt x="3084" y="4001"/>
                      <a:pt x="3132" y="4037"/>
                    </a:cubicBezTo>
                    <a:lnTo>
                      <a:pt x="3965" y="4347"/>
                    </a:lnTo>
                    <a:cubicBezTo>
                      <a:pt x="4096" y="4406"/>
                      <a:pt x="4203" y="4537"/>
                      <a:pt x="4203" y="4692"/>
                    </a:cubicBezTo>
                    <a:lnTo>
                      <a:pt x="4203" y="5894"/>
                    </a:lnTo>
                    <a:cubicBezTo>
                      <a:pt x="4203" y="5990"/>
                      <a:pt x="4275" y="6061"/>
                      <a:pt x="4358" y="6061"/>
                    </a:cubicBezTo>
                    <a:cubicBezTo>
                      <a:pt x="4453" y="6061"/>
                      <a:pt x="4525" y="5990"/>
                      <a:pt x="4525" y="5894"/>
                    </a:cubicBezTo>
                    <a:lnTo>
                      <a:pt x="4525" y="4692"/>
                    </a:lnTo>
                    <a:cubicBezTo>
                      <a:pt x="4513" y="4418"/>
                      <a:pt x="4334" y="4168"/>
                      <a:pt x="4072" y="4061"/>
                    </a:cubicBezTo>
                    <a:lnTo>
                      <a:pt x="3239" y="3751"/>
                    </a:lnTo>
                    <a:cubicBezTo>
                      <a:pt x="3156" y="3728"/>
                      <a:pt x="3120" y="3644"/>
                      <a:pt x="3120" y="3573"/>
                    </a:cubicBezTo>
                    <a:lnTo>
                      <a:pt x="3120" y="3156"/>
                    </a:lnTo>
                    <a:cubicBezTo>
                      <a:pt x="3144" y="3132"/>
                      <a:pt x="3191" y="3096"/>
                      <a:pt x="3215" y="3061"/>
                    </a:cubicBezTo>
                    <a:cubicBezTo>
                      <a:pt x="3489" y="2799"/>
                      <a:pt x="3632" y="2454"/>
                      <a:pt x="3632" y="2073"/>
                    </a:cubicBezTo>
                    <a:lnTo>
                      <a:pt x="3632" y="1751"/>
                    </a:lnTo>
                    <a:lnTo>
                      <a:pt x="3680" y="1668"/>
                    </a:lnTo>
                    <a:cubicBezTo>
                      <a:pt x="3775" y="1501"/>
                      <a:pt x="3811" y="1311"/>
                      <a:pt x="3811" y="1132"/>
                    </a:cubicBezTo>
                    <a:lnTo>
                      <a:pt x="3811" y="168"/>
                    </a:lnTo>
                    <a:cubicBezTo>
                      <a:pt x="3811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3473813" y="2287058"/>
                <a:ext cx="10631" cy="38291"/>
              </a:xfrm>
              <a:custGeom>
                <a:rect b="b" l="l" r="r" t="t"/>
                <a:pathLst>
                  <a:path extrusionOk="0" h="1203" w="334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1048"/>
                    </a:lnTo>
                    <a:cubicBezTo>
                      <a:pt x="1" y="1131"/>
                      <a:pt x="72" y="1203"/>
                      <a:pt x="167" y="1203"/>
                    </a:cubicBezTo>
                    <a:cubicBezTo>
                      <a:pt x="251" y="1203"/>
                      <a:pt x="334" y="1131"/>
                      <a:pt x="334" y="1048"/>
                    </a:cubicBezTo>
                    <a:lnTo>
                      <a:pt x="334" y="155"/>
                    </a:lnTo>
                    <a:cubicBezTo>
                      <a:pt x="334" y="60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3551128" y="2287058"/>
                <a:ext cx="10249" cy="38291"/>
              </a:xfrm>
              <a:custGeom>
                <a:rect b="b" l="l" r="r" t="t"/>
                <a:pathLst>
                  <a:path extrusionOk="0" h="1203" w="322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1048"/>
                    </a:lnTo>
                    <a:cubicBezTo>
                      <a:pt x="0" y="1131"/>
                      <a:pt x="72" y="1203"/>
                      <a:pt x="167" y="1203"/>
                    </a:cubicBezTo>
                    <a:cubicBezTo>
                      <a:pt x="250" y="1203"/>
                      <a:pt x="322" y="1131"/>
                      <a:pt x="322" y="1048"/>
                    </a:cubicBezTo>
                    <a:lnTo>
                      <a:pt x="322" y="155"/>
                    </a:lnTo>
                    <a:cubicBezTo>
                      <a:pt x="322" y="60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3290377" y="1970604"/>
                <a:ext cx="221378" cy="185346"/>
              </a:xfrm>
              <a:custGeom>
                <a:rect b="b" l="l" r="r" t="t"/>
                <a:pathLst>
                  <a:path extrusionOk="0" h="5823" w="6955">
                    <a:moveTo>
                      <a:pt x="2406" y="4168"/>
                    </a:moveTo>
                    <a:lnTo>
                      <a:pt x="2311" y="4537"/>
                    </a:lnTo>
                    <a:lnTo>
                      <a:pt x="2085" y="4537"/>
                    </a:lnTo>
                    <a:cubicBezTo>
                      <a:pt x="1894" y="4537"/>
                      <a:pt x="1727" y="4382"/>
                      <a:pt x="1727" y="4180"/>
                    </a:cubicBezTo>
                    <a:lnTo>
                      <a:pt x="1727" y="4168"/>
                    </a:lnTo>
                    <a:close/>
                    <a:moveTo>
                      <a:pt x="5573" y="358"/>
                    </a:moveTo>
                    <a:cubicBezTo>
                      <a:pt x="5764" y="358"/>
                      <a:pt x="5930" y="525"/>
                      <a:pt x="5930" y="715"/>
                    </a:cubicBezTo>
                    <a:lnTo>
                      <a:pt x="5930" y="3501"/>
                    </a:lnTo>
                    <a:cubicBezTo>
                      <a:pt x="5930" y="3692"/>
                      <a:pt x="5764" y="3858"/>
                      <a:pt x="5573" y="3858"/>
                    </a:cubicBezTo>
                    <a:lnTo>
                      <a:pt x="4168" y="3858"/>
                    </a:lnTo>
                    <a:cubicBezTo>
                      <a:pt x="4144" y="3858"/>
                      <a:pt x="4097" y="3870"/>
                      <a:pt x="4085" y="3882"/>
                    </a:cubicBezTo>
                    <a:lnTo>
                      <a:pt x="2537" y="5001"/>
                    </a:lnTo>
                    <a:lnTo>
                      <a:pt x="2537" y="5001"/>
                    </a:lnTo>
                    <a:lnTo>
                      <a:pt x="2775" y="4049"/>
                    </a:lnTo>
                    <a:cubicBezTo>
                      <a:pt x="2787" y="4001"/>
                      <a:pt x="2775" y="3942"/>
                      <a:pt x="2739" y="3918"/>
                    </a:cubicBezTo>
                    <a:cubicBezTo>
                      <a:pt x="2716" y="3870"/>
                      <a:pt x="2668" y="3858"/>
                      <a:pt x="2608" y="3858"/>
                    </a:cubicBezTo>
                    <a:lnTo>
                      <a:pt x="692" y="3858"/>
                    </a:lnTo>
                    <a:cubicBezTo>
                      <a:pt x="501" y="3858"/>
                      <a:pt x="334" y="3692"/>
                      <a:pt x="334" y="3501"/>
                    </a:cubicBezTo>
                    <a:lnTo>
                      <a:pt x="334" y="715"/>
                    </a:lnTo>
                    <a:cubicBezTo>
                      <a:pt x="334" y="525"/>
                      <a:pt x="501" y="358"/>
                      <a:pt x="692" y="358"/>
                    </a:cubicBezTo>
                    <a:close/>
                    <a:moveTo>
                      <a:pt x="6287" y="1025"/>
                    </a:moveTo>
                    <a:cubicBezTo>
                      <a:pt x="6478" y="1025"/>
                      <a:pt x="6645" y="1191"/>
                      <a:pt x="6645" y="1382"/>
                    </a:cubicBezTo>
                    <a:lnTo>
                      <a:pt x="6645" y="4180"/>
                    </a:lnTo>
                    <a:lnTo>
                      <a:pt x="6633" y="4180"/>
                    </a:lnTo>
                    <a:cubicBezTo>
                      <a:pt x="6633" y="4382"/>
                      <a:pt x="6466" y="4537"/>
                      <a:pt x="6276" y="4537"/>
                    </a:cubicBezTo>
                    <a:lnTo>
                      <a:pt x="4871" y="4537"/>
                    </a:lnTo>
                    <a:cubicBezTo>
                      <a:pt x="4823" y="4537"/>
                      <a:pt x="4787" y="4561"/>
                      <a:pt x="4752" y="4597"/>
                    </a:cubicBezTo>
                    <a:cubicBezTo>
                      <a:pt x="4728" y="4632"/>
                      <a:pt x="4704" y="4692"/>
                      <a:pt x="4728" y="4727"/>
                    </a:cubicBezTo>
                    <a:lnTo>
                      <a:pt x="4847" y="5406"/>
                    </a:lnTo>
                    <a:lnTo>
                      <a:pt x="4847" y="5406"/>
                    </a:lnTo>
                    <a:lnTo>
                      <a:pt x="3656" y="4597"/>
                    </a:lnTo>
                    <a:lnTo>
                      <a:pt x="4251" y="4168"/>
                    </a:lnTo>
                    <a:lnTo>
                      <a:pt x="5585" y="4168"/>
                    </a:lnTo>
                    <a:cubicBezTo>
                      <a:pt x="5954" y="4168"/>
                      <a:pt x="6276" y="3858"/>
                      <a:pt x="6276" y="3489"/>
                    </a:cubicBezTo>
                    <a:lnTo>
                      <a:pt x="6276" y="1025"/>
                    </a:lnTo>
                    <a:close/>
                    <a:moveTo>
                      <a:pt x="692" y="1"/>
                    </a:moveTo>
                    <a:cubicBezTo>
                      <a:pt x="322" y="1"/>
                      <a:pt x="1" y="310"/>
                      <a:pt x="1" y="691"/>
                    </a:cubicBezTo>
                    <a:lnTo>
                      <a:pt x="1" y="3465"/>
                    </a:lnTo>
                    <a:cubicBezTo>
                      <a:pt x="1" y="3846"/>
                      <a:pt x="322" y="4156"/>
                      <a:pt x="692" y="4156"/>
                    </a:cubicBezTo>
                    <a:lnTo>
                      <a:pt x="1406" y="4156"/>
                    </a:lnTo>
                    <a:lnTo>
                      <a:pt x="1406" y="4168"/>
                    </a:lnTo>
                    <a:cubicBezTo>
                      <a:pt x="1406" y="4537"/>
                      <a:pt x="1715" y="4858"/>
                      <a:pt x="2085" y="4858"/>
                    </a:cubicBezTo>
                    <a:lnTo>
                      <a:pt x="2227" y="4858"/>
                    </a:lnTo>
                    <a:lnTo>
                      <a:pt x="2168" y="5120"/>
                    </a:lnTo>
                    <a:cubicBezTo>
                      <a:pt x="2132" y="5228"/>
                      <a:pt x="2180" y="5335"/>
                      <a:pt x="2263" y="5394"/>
                    </a:cubicBezTo>
                    <a:cubicBezTo>
                      <a:pt x="2311" y="5418"/>
                      <a:pt x="2358" y="5430"/>
                      <a:pt x="2406" y="5430"/>
                    </a:cubicBezTo>
                    <a:cubicBezTo>
                      <a:pt x="2442" y="5430"/>
                      <a:pt x="2501" y="5418"/>
                      <a:pt x="2549" y="5394"/>
                    </a:cubicBezTo>
                    <a:lnTo>
                      <a:pt x="3263" y="4870"/>
                    </a:lnTo>
                    <a:lnTo>
                      <a:pt x="3430" y="4870"/>
                    </a:lnTo>
                    <a:lnTo>
                      <a:pt x="4787" y="5775"/>
                    </a:lnTo>
                    <a:cubicBezTo>
                      <a:pt x="4823" y="5811"/>
                      <a:pt x="4871" y="5823"/>
                      <a:pt x="4918" y="5823"/>
                    </a:cubicBezTo>
                    <a:cubicBezTo>
                      <a:pt x="4954" y="5823"/>
                      <a:pt x="5002" y="5811"/>
                      <a:pt x="5049" y="5775"/>
                    </a:cubicBezTo>
                    <a:cubicBezTo>
                      <a:pt x="5144" y="5716"/>
                      <a:pt x="5180" y="5632"/>
                      <a:pt x="5156" y="5525"/>
                    </a:cubicBezTo>
                    <a:lnTo>
                      <a:pt x="5049" y="4870"/>
                    </a:lnTo>
                    <a:lnTo>
                      <a:pt x="6252" y="4870"/>
                    </a:lnTo>
                    <a:cubicBezTo>
                      <a:pt x="6633" y="4870"/>
                      <a:pt x="6942" y="4561"/>
                      <a:pt x="6942" y="4180"/>
                    </a:cubicBezTo>
                    <a:lnTo>
                      <a:pt x="6942" y="1406"/>
                    </a:lnTo>
                    <a:cubicBezTo>
                      <a:pt x="6954" y="1013"/>
                      <a:pt x="6645" y="703"/>
                      <a:pt x="6276" y="703"/>
                    </a:cubicBezTo>
                    <a:cubicBezTo>
                      <a:pt x="6252" y="310"/>
                      <a:pt x="5954" y="1"/>
                      <a:pt x="55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3329432" y="2004344"/>
                <a:ext cx="26928" cy="10249"/>
              </a:xfrm>
              <a:custGeom>
                <a:rect b="b" l="l" r="r" t="t"/>
                <a:pathLst>
                  <a:path extrusionOk="0" h="322" w="846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679" y="322"/>
                    </a:lnTo>
                    <a:cubicBezTo>
                      <a:pt x="774" y="322"/>
                      <a:pt x="846" y="250"/>
                      <a:pt x="846" y="167"/>
                    </a:cubicBezTo>
                    <a:cubicBezTo>
                      <a:pt x="846" y="72"/>
                      <a:pt x="774" y="0"/>
                      <a:pt x="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3368074" y="2004344"/>
                <a:ext cx="82663" cy="10249"/>
              </a:xfrm>
              <a:custGeom>
                <a:rect b="b" l="l" r="r" t="t"/>
                <a:pathLst>
                  <a:path extrusionOk="0" h="322" w="2597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7" y="322"/>
                    </a:cubicBezTo>
                    <a:lnTo>
                      <a:pt x="2430" y="322"/>
                    </a:lnTo>
                    <a:cubicBezTo>
                      <a:pt x="2525" y="322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3329432" y="2031622"/>
                <a:ext cx="121304" cy="10631"/>
              </a:xfrm>
              <a:custGeom>
                <a:rect b="b" l="l" r="r" t="t"/>
                <a:pathLst>
                  <a:path extrusionOk="0" h="334" w="3811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644" y="334"/>
                    </a:lnTo>
                    <a:cubicBezTo>
                      <a:pt x="3739" y="334"/>
                      <a:pt x="3810" y="263"/>
                      <a:pt x="3810" y="167"/>
                    </a:cubicBezTo>
                    <a:cubicBezTo>
                      <a:pt x="3810" y="84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3329432" y="2059664"/>
                <a:ext cx="82249" cy="10663"/>
              </a:xfrm>
              <a:custGeom>
                <a:rect b="b" l="l" r="r" t="t"/>
                <a:pathLst>
                  <a:path extrusionOk="0" h="335" w="2584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2429" y="334"/>
                    </a:lnTo>
                    <a:cubicBezTo>
                      <a:pt x="2513" y="334"/>
                      <a:pt x="2584" y="251"/>
                      <a:pt x="2584" y="167"/>
                    </a:cubicBezTo>
                    <a:cubicBezTo>
                      <a:pt x="2584" y="72"/>
                      <a:pt x="2513" y="1"/>
                      <a:pt x="2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3423777" y="2059664"/>
                <a:ext cx="26960" cy="10663"/>
              </a:xfrm>
              <a:custGeom>
                <a:rect b="b" l="l" r="r" t="t"/>
                <a:pathLst>
                  <a:path extrusionOk="0" h="335" w="847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75" y="334"/>
                      <a:pt x="846" y="251"/>
                      <a:pt x="846" y="167"/>
                    </a:cubicBezTo>
                    <a:cubicBezTo>
                      <a:pt x="846" y="72"/>
                      <a:pt x="775" y="1"/>
                      <a:pt x="6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0" name="Google Shape;710;p36"/>
          <p:cNvGrpSpPr/>
          <p:nvPr/>
        </p:nvGrpSpPr>
        <p:grpSpPr>
          <a:xfrm>
            <a:off x="1505048" y="1617475"/>
            <a:ext cx="341472" cy="335074"/>
            <a:chOff x="1329585" y="1989925"/>
            <a:chExt cx="341472" cy="335074"/>
          </a:xfrm>
        </p:grpSpPr>
        <p:sp>
          <p:nvSpPr>
            <p:cNvPr id="711" name="Google Shape;711;p36"/>
            <p:cNvSpPr/>
            <p:nvPr/>
          </p:nvSpPr>
          <p:spPr>
            <a:xfrm>
              <a:off x="1562263" y="2097956"/>
              <a:ext cx="108795" cy="226661"/>
            </a:xfrm>
            <a:custGeom>
              <a:rect b="b" l="l" r="r" t="t"/>
              <a:pathLst>
                <a:path extrusionOk="0" h="7121" w="3418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406137" y="1989925"/>
              <a:ext cx="198587" cy="335074"/>
            </a:xfrm>
            <a:custGeom>
              <a:rect b="b" l="l" r="r" t="t"/>
              <a:pathLst>
                <a:path extrusionOk="0" h="10527" w="6239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329585" y="2127494"/>
              <a:ext cx="108795" cy="197123"/>
            </a:xfrm>
            <a:custGeom>
              <a:rect b="b" l="l" r="r" t="t"/>
              <a:pathLst>
                <a:path extrusionOk="0" h="6193" w="3418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36"/>
          <p:cNvSpPr/>
          <p:nvPr/>
        </p:nvSpPr>
        <p:spPr>
          <a:xfrm>
            <a:off x="5360368" y="1622966"/>
            <a:ext cx="354363" cy="324093"/>
          </a:xfrm>
          <a:custGeom>
            <a:rect b="b" l="l" r="r" t="t"/>
            <a:pathLst>
              <a:path extrusionOk="0" h="10182" w="11133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6"/>
          <p:cNvGrpSpPr/>
          <p:nvPr/>
        </p:nvGrpSpPr>
        <p:grpSpPr>
          <a:xfrm>
            <a:off x="7291295" y="1650085"/>
            <a:ext cx="367255" cy="269855"/>
            <a:chOff x="1306445" y="3397829"/>
            <a:chExt cx="367255" cy="269855"/>
          </a:xfrm>
        </p:grpSpPr>
        <p:sp>
          <p:nvSpPr>
            <p:cNvPr id="716" name="Google Shape;716;p36"/>
            <p:cNvSpPr/>
            <p:nvPr/>
          </p:nvSpPr>
          <p:spPr>
            <a:xfrm>
              <a:off x="1588395" y="3513054"/>
              <a:ext cx="45517" cy="16297"/>
            </a:xfrm>
            <a:custGeom>
              <a:rect b="b" l="l" r="r" t="t"/>
              <a:pathLst>
                <a:path extrusionOk="0" h="512" w="143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306445" y="3397829"/>
              <a:ext cx="367255" cy="269091"/>
            </a:xfrm>
            <a:custGeom>
              <a:rect b="b" l="l" r="r" t="t"/>
              <a:pathLst>
                <a:path extrusionOk="0" h="8454" w="11538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639960" y="3622549"/>
              <a:ext cx="10631" cy="45135"/>
            </a:xfrm>
            <a:custGeom>
              <a:rect b="b" l="l" r="r" t="t"/>
              <a:pathLst>
                <a:path extrusionOk="0" h="1418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444014" y="3446466"/>
              <a:ext cx="91734" cy="30589"/>
            </a:xfrm>
            <a:custGeom>
              <a:rect b="b" l="l" r="r" t="t"/>
              <a:pathLst>
                <a:path extrusionOk="0" h="961" w="2882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142052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154749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36"/>
          <p:cNvSpPr/>
          <p:nvPr/>
        </p:nvSpPr>
        <p:spPr>
          <a:xfrm>
            <a:off x="3525425" y="950400"/>
            <a:ext cx="21423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"/>
          <p:cNvSpPr txBox="1"/>
          <p:nvPr>
            <p:ph type="title"/>
          </p:nvPr>
        </p:nvSpPr>
        <p:spPr>
          <a:xfrm>
            <a:off x="710250" y="27432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Estimation</a:t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346325" y="909875"/>
            <a:ext cx="3261818" cy="4287223"/>
            <a:chOff x="2669150" y="1300661"/>
            <a:chExt cx="1846800" cy="3393938"/>
          </a:xfrm>
        </p:grpSpPr>
        <p:sp>
          <p:nvSpPr>
            <p:cNvPr id="729" name="Google Shape;729;p37"/>
            <p:cNvSpPr txBox="1"/>
            <p:nvPr/>
          </p:nvSpPr>
          <p:spPr>
            <a:xfrm>
              <a:off x="2751502" y="4264999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👉🏼On-device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0" name="Google Shape;730;p37"/>
            <p:cNvSpPr txBox="1"/>
            <p:nvPr/>
          </p:nvSpPr>
          <p:spPr>
            <a:xfrm>
              <a:off x="2751502" y="3812358"/>
              <a:ext cx="16821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17개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의 관절 부위 추적 🥲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작은 device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나 </a:t>
              </a: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gpu가 없는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노트북에서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도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실시간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으로 실행 가능한 성능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😊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2669150" y="1300661"/>
              <a:ext cx="1846800" cy="3810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MoveNet</a:t>
              </a:r>
              <a:endParaRPr/>
            </a:p>
          </p:txBody>
        </p:sp>
      </p:grpSp>
      <p:pic>
        <p:nvPicPr>
          <p:cNvPr id="732" name="Google Shape;7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87" y="1442950"/>
            <a:ext cx="2519700" cy="25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275" y="1461275"/>
            <a:ext cx="2249000" cy="2483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37"/>
          <p:cNvGrpSpPr/>
          <p:nvPr/>
        </p:nvGrpSpPr>
        <p:grpSpPr>
          <a:xfrm>
            <a:off x="5387875" y="1017850"/>
            <a:ext cx="3261818" cy="3707266"/>
            <a:chOff x="2669150" y="1300661"/>
            <a:chExt cx="1846800" cy="2934821"/>
          </a:xfrm>
        </p:grpSpPr>
        <p:sp>
          <p:nvSpPr>
            <p:cNvPr id="735" name="Google Shape;735;p37"/>
            <p:cNvSpPr txBox="1"/>
            <p:nvPr/>
          </p:nvSpPr>
          <p:spPr>
            <a:xfrm>
              <a:off x="2751502" y="3781582"/>
              <a:ext cx="16821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33개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의 관절 부위 추적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😊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하지만, MoveNet보다 </a:t>
              </a: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느린 속도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🥲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2669150" y="1300661"/>
              <a:ext cx="1846800" cy="3810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Mediapipe</a:t>
              </a:r>
              <a:endParaRPr/>
            </a:p>
          </p:txBody>
        </p:sp>
      </p:grpSp>
      <p:sp>
        <p:nvSpPr>
          <p:cNvPr id="737" name="Google Shape;737;p37"/>
          <p:cNvSpPr txBox="1"/>
          <p:nvPr/>
        </p:nvSpPr>
        <p:spPr>
          <a:xfrm>
            <a:off x="5533337" y="4619052"/>
            <a:ext cx="2970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👉🏼</a:t>
            </a:r>
            <a:r>
              <a:rPr b="1" lang="en" sz="15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명확한 판단 기준</a:t>
            </a:r>
            <a:endParaRPr b="1" sz="15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3500850" y="688025"/>
            <a:ext cx="21423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359725" y="909875"/>
            <a:ext cx="3248400" cy="4179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7"/>
          <p:cNvSpPr/>
          <p:nvPr/>
        </p:nvSpPr>
        <p:spPr>
          <a:xfrm>
            <a:off x="5394575" y="1017850"/>
            <a:ext cx="3248400" cy="4071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8"/>
          <p:cNvSpPr txBox="1"/>
          <p:nvPr>
            <p:ph type="title"/>
          </p:nvPr>
        </p:nvSpPr>
        <p:spPr>
          <a:xfrm>
            <a:off x="808025" y="269775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Mediapipe</a:t>
            </a:r>
            <a:endParaRPr/>
          </a:p>
        </p:txBody>
      </p:sp>
      <p:grpSp>
        <p:nvGrpSpPr>
          <p:cNvPr id="746" name="Google Shape;746;p38"/>
          <p:cNvGrpSpPr/>
          <p:nvPr/>
        </p:nvGrpSpPr>
        <p:grpSpPr>
          <a:xfrm>
            <a:off x="686345" y="3821650"/>
            <a:ext cx="355788" cy="286259"/>
            <a:chOff x="2309981" y="2064598"/>
            <a:chExt cx="323679" cy="260401"/>
          </a:xfrm>
        </p:grpSpPr>
        <p:sp>
          <p:nvSpPr>
            <p:cNvPr id="747" name="Google Shape;747;p38"/>
            <p:cNvSpPr/>
            <p:nvPr/>
          </p:nvSpPr>
          <p:spPr>
            <a:xfrm>
              <a:off x="2309981" y="2069086"/>
              <a:ext cx="323679" cy="255913"/>
            </a:xfrm>
            <a:custGeom>
              <a:rect b="b" l="l" r="r" t="t"/>
              <a:pathLst>
                <a:path extrusionOk="0" h="8040" w="10169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2411169" y="2064598"/>
              <a:ext cx="17093" cy="26928"/>
            </a:xfrm>
            <a:custGeom>
              <a:rect b="b" l="l" r="r" t="t"/>
              <a:pathLst>
                <a:path extrusionOk="0" h="846" w="537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8"/>
          <p:cNvGrpSpPr/>
          <p:nvPr/>
        </p:nvGrpSpPr>
        <p:grpSpPr>
          <a:xfrm>
            <a:off x="170978" y="1497913"/>
            <a:ext cx="1353600" cy="2985550"/>
            <a:chOff x="710353" y="1482688"/>
            <a:chExt cx="1353600" cy="2985550"/>
          </a:xfrm>
        </p:grpSpPr>
        <p:sp>
          <p:nvSpPr>
            <p:cNvPr id="750" name="Google Shape;750;p38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710353" y="1482688"/>
              <a:ext cx="1353600" cy="625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01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38"/>
            <p:cNvSpPr txBox="1"/>
            <p:nvPr/>
          </p:nvSpPr>
          <p:spPr>
            <a:xfrm>
              <a:off x="710353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정상 자세와 거북목 자세의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입과 어깨 거리</a:t>
              </a: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눈과 귀 사이의 각도</a:t>
              </a: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를 비교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53" name="Google Shape;753;p38"/>
          <p:cNvPicPr preferRelativeResize="0"/>
          <p:nvPr/>
        </p:nvPicPr>
        <p:blipFill rotWithShape="1">
          <a:blip r:embed="rId3">
            <a:alphaModFix/>
          </a:blip>
          <a:srcRect b="10080" l="6324" r="10014" t="0"/>
          <a:stretch/>
        </p:blipFill>
        <p:spPr>
          <a:xfrm>
            <a:off x="485338" y="3575225"/>
            <a:ext cx="724875" cy="7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/>
          <p:nvPr/>
        </p:nvSpPr>
        <p:spPr>
          <a:xfrm>
            <a:off x="6368400" y="2853825"/>
            <a:ext cx="3534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38"/>
          <p:cNvSpPr/>
          <p:nvPr/>
        </p:nvSpPr>
        <p:spPr>
          <a:xfrm>
            <a:off x="5601950" y="1044688"/>
            <a:ext cx="3049500" cy="981300"/>
          </a:xfrm>
          <a:prstGeom prst="homePlate">
            <a:avLst>
              <a:gd fmla="val 29403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Dataset</a:t>
            </a:r>
            <a:endParaRPr sz="9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CV를 이용해 다양한 사람들의 정상 자세, 거북목 자세가 분류된 데이터셋 구성. </a:t>
            </a:r>
            <a:endParaRPr sz="9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56" name="Google Shape;756;p38"/>
          <p:cNvGrpSpPr/>
          <p:nvPr/>
        </p:nvGrpSpPr>
        <p:grpSpPr>
          <a:xfrm>
            <a:off x="5601950" y="3805538"/>
            <a:ext cx="3049500" cy="981300"/>
            <a:chOff x="5384225" y="1531938"/>
            <a:chExt cx="3049500" cy="981300"/>
          </a:xfrm>
        </p:grpSpPr>
        <p:sp>
          <p:nvSpPr>
            <p:cNvPr id="757" name="Google Shape;757;p38"/>
            <p:cNvSpPr/>
            <p:nvPr/>
          </p:nvSpPr>
          <p:spPr>
            <a:xfrm>
              <a:off x="5384225" y="1531938"/>
              <a:ext cx="3049500" cy="981300"/>
            </a:xfrm>
            <a:prstGeom prst="homePlate">
              <a:avLst>
                <a:gd fmla="val 29403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Scikit-learn 의 LogisticRegression, Rid</a:t>
              </a:r>
              <a:r>
                <a:rPr lang="en" sz="9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</a:t>
              </a:r>
              <a:r>
                <a:rPr lang="en" sz="9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eClassifier, RandomForestClassifier, GradientBoostingClassifier 사이의 정확도 분석해 가장 높은 정확도를 보인 LR 활용.</a:t>
              </a:r>
              <a:endParaRPr sz="9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8" name="Google Shape;758;p38"/>
            <p:cNvSpPr txBox="1"/>
            <p:nvPr/>
          </p:nvSpPr>
          <p:spPr>
            <a:xfrm>
              <a:off x="6050775" y="15948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Model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759" name="Google Shape;7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950" y="2122825"/>
            <a:ext cx="2880576" cy="1498075"/>
          </a:xfrm>
          <a:prstGeom prst="rect">
            <a:avLst/>
          </a:prstGeom>
          <a:noFill/>
          <a:ln cap="flat" cmpd="sng" w="19050">
            <a:solidFill>
              <a:srgbClr val="FB856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38"/>
          <p:cNvSpPr/>
          <p:nvPr/>
        </p:nvSpPr>
        <p:spPr>
          <a:xfrm>
            <a:off x="3926525" y="661400"/>
            <a:ext cx="1486500" cy="67500"/>
          </a:xfrm>
          <a:prstGeom prst="rect">
            <a:avLst/>
          </a:prstGeom>
          <a:solidFill>
            <a:srgbClr val="FB8569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8"/>
          <p:cNvSpPr txBox="1"/>
          <p:nvPr/>
        </p:nvSpPr>
        <p:spPr>
          <a:xfrm>
            <a:off x="485825" y="3225525"/>
            <a:ext cx="9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🎞️📽️</a:t>
            </a:r>
            <a:endParaRPr/>
          </a:p>
        </p:txBody>
      </p:sp>
      <p:grpSp>
        <p:nvGrpSpPr>
          <p:cNvPr id="762" name="Google Shape;762;p38"/>
          <p:cNvGrpSpPr/>
          <p:nvPr/>
        </p:nvGrpSpPr>
        <p:grpSpPr>
          <a:xfrm>
            <a:off x="1400223" y="562450"/>
            <a:ext cx="3845352" cy="4034321"/>
            <a:chOff x="-78377" y="562450"/>
            <a:chExt cx="3845352" cy="4034321"/>
          </a:xfrm>
        </p:grpSpPr>
        <p:grpSp>
          <p:nvGrpSpPr>
            <p:cNvPr id="763" name="Google Shape;763;p38"/>
            <p:cNvGrpSpPr/>
            <p:nvPr/>
          </p:nvGrpSpPr>
          <p:grpSpPr>
            <a:xfrm>
              <a:off x="2413375" y="1527924"/>
              <a:ext cx="1353600" cy="3068847"/>
              <a:chOff x="2413375" y="1527924"/>
              <a:chExt cx="1353600" cy="3068847"/>
            </a:xfrm>
          </p:grpSpPr>
          <p:grpSp>
            <p:nvGrpSpPr>
              <p:cNvPr id="764" name="Google Shape;764;p38"/>
              <p:cNvGrpSpPr/>
              <p:nvPr/>
            </p:nvGrpSpPr>
            <p:grpSpPr>
              <a:xfrm>
                <a:off x="2413375" y="1527924"/>
                <a:ext cx="1353600" cy="3068847"/>
                <a:chOff x="2833544" y="1482688"/>
                <a:chExt cx="1353600" cy="2985550"/>
              </a:xfrm>
            </p:grpSpPr>
            <p:sp>
              <p:nvSpPr>
                <p:cNvPr id="765" name="Google Shape;765;p38"/>
                <p:cNvSpPr/>
                <p:nvPr/>
              </p:nvSpPr>
              <p:spPr>
                <a:xfrm rot="10800000">
                  <a:off x="2833544" y="1701338"/>
                  <a:ext cx="1353600" cy="27669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FFFFF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8"/>
                <p:cNvSpPr txBox="1"/>
                <p:nvPr/>
              </p:nvSpPr>
              <p:spPr>
                <a:xfrm>
                  <a:off x="2833544" y="2408913"/>
                  <a:ext cx="1353600" cy="80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b="1"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정상 자세와 거북목 자세의 데이터를 학습시킨 </a:t>
                  </a:r>
                  <a:r>
                    <a:rPr b="1" lang="en" sz="1200">
                      <a:solidFill>
                        <a:schemeClr val="accent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Model</a:t>
                  </a:r>
                  <a:endParaRPr b="1" sz="12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767" name="Google Shape;767;p38"/>
                <p:cNvSpPr/>
                <p:nvPr/>
              </p:nvSpPr>
              <p:spPr>
                <a:xfrm>
                  <a:off x="2833544" y="1482688"/>
                  <a:ext cx="1353600" cy="6252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" sz="190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Step 02</a:t>
                  </a:r>
                  <a:endParaRPr sz="1600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768" name="Google Shape;768;p38"/>
              <p:cNvPicPr preferRelativeResize="0"/>
              <p:nvPr/>
            </p:nvPicPr>
            <p:blipFill rotWithShape="1">
              <a:blip r:embed="rId6">
                <a:alphaModFix/>
              </a:blip>
              <a:srcRect b="14799" l="11161" r="6097" t="0"/>
              <a:stretch/>
            </p:blipFill>
            <p:spPr>
              <a:xfrm>
                <a:off x="2741550" y="3618000"/>
                <a:ext cx="756600" cy="779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9" name="Google Shape;769;p38"/>
            <p:cNvSpPr/>
            <p:nvPr/>
          </p:nvSpPr>
          <p:spPr>
            <a:xfrm>
              <a:off x="-78227" y="562450"/>
              <a:ext cx="3109500" cy="1945800"/>
            </a:xfrm>
            <a:prstGeom prst="arc">
              <a:avLst>
                <a:gd fmla="val 10666306" name="adj1"/>
                <a:gd fmla="val 21440328" name="adj2"/>
              </a:avLst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 txBox="1"/>
            <p:nvPr/>
          </p:nvSpPr>
          <p:spPr>
            <a:xfrm>
              <a:off x="2705700" y="3271800"/>
              <a:ext cx="82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u="sng">
                  <a:solidFill>
                    <a:schemeClr val="accent2"/>
                  </a:solidFill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🎞️📽️</a:t>
              </a:r>
              <a:endParaRPr sz="1700">
                <a:solidFill>
                  <a:schemeClr val="accent2"/>
                </a:solidFill>
              </a:endParaRPr>
            </a:p>
          </p:txBody>
        </p:sp>
      </p:grpSp>
      <p:pic>
        <p:nvPicPr>
          <p:cNvPr id="771" name="Google Shape;77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4750" y="2025988"/>
            <a:ext cx="2106202" cy="15796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39"/>
          <p:cNvGrpSpPr/>
          <p:nvPr/>
        </p:nvGrpSpPr>
        <p:grpSpPr>
          <a:xfrm>
            <a:off x="710297" y="1304713"/>
            <a:ext cx="1930800" cy="3350188"/>
            <a:chOff x="710297" y="1304713"/>
            <a:chExt cx="1930800" cy="3350188"/>
          </a:xfrm>
        </p:grpSpPr>
        <p:sp>
          <p:nvSpPr>
            <p:cNvPr id="777" name="Google Shape;777;p39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기존 진행상황</a:t>
              </a:r>
              <a:endParaRPr sz="17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 txBox="1"/>
            <p:nvPr/>
          </p:nvSpPr>
          <p:spPr>
            <a:xfrm>
              <a:off x="840875" y="3694300"/>
              <a:ext cx="1669800" cy="9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HW로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젯슨 나노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사용.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Mediapipe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와 </a:t>
              </a: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CV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로 어깨의 비대칭성을 통해 </a:t>
              </a:r>
              <a:r>
                <a:rPr b="1" i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척추 틀어짐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을 판단하자.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0" name="Google Shape;780;p39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기존 진행상황</a:t>
              </a:r>
              <a:endParaRPr sz="17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3" name="Google Shape;783;p39"/>
            <p:cNvCxnSpPr>
              <a:endCxn id="780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4" name="Google Shape;784;p39"/>
          <p:cNvGrpSpPr/>
          <p:nvPr/>
        </p:nvGrpSpPr>
        <p:grpSpPr>
          <a:xfrm>
            <a:off x="2641232" y="1304713"/>
            <a:ext cx="1930800" cy="3250139"/>
            <a:chOff x="2641232" y="1304713"/>
            <a:chExt cx="1930800" cy="3250139"/>
          </a:xfrm>
        </p:grpSpPr>
        <p:sp>
          <p:nvSpPr>
            <p:cNvPr id="785" name="Google Shape;785;p39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Pose Estimation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 txBox="1"/>
            <p:nvPr/>
          </p:nvSpPr>
          <p:spPr>
            <a:xfrm>
              <a:off x="2771800" y="3752051"/>
              <a:ext cx="16698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젯슨 나노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라는 HW와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‘올바른 자세 유도’</a:t>
              </a:r>
              <a:endParaRPr b="1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목적을 갖고 다양한 프레임워크 비교 후 선정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8" name="Google Shape;788;p39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Pose Estimation 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1" name="Google Shape;791;p39"/>
            <p:cNvCxnSpPr>
              <a:stCxn id="789" idx="4"/>
              <a:endCxn id="788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2" name="Google Shape;792;p3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TEAM Report</a:t>
            </a:r>
            <a:endParaRPr/>
          </a:p>
        </p:txBody>
      </p:sp>
      <p:grpSp>
        <p:nvGrpSpPr>
          <p:cNvPr id="793" name="Google Shape;793;p39"/>
          <p:cNvGrpSpPr/>
          <p:nvPr/>
        </p:nvGrpSpPr>
        <p:grpSpPr>
          <a:xfrm>
            <a:off x="3429443" y="1607640"/>
            <a:ext cx="354363" cy="354745"/>
            <a:chOff x="3235438" y="1970604"/>
            <a:chExt cx="354363" cy="354745"/>
          </a:xfrm>
        </p:grpSpPr>
        <p:sp>
          <p:nvSpPr>
            <p:cNvPr id="794" name="Google Shape;794;p39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9"/>
          <p:cNvGrpSpPr/>
          <p:nvPr/>
        </p:nvGrpSpPr>
        <p:grpSpPr>
          <a:xfrm>
            <a:off x="1505048" y="1617475"/>
            <a:ext cx="341472" cy="335074"/>
            <a:chOff x="1329585" y="1989925"/>
            <a:chExt cx="341472" cy="335074"/>
          </a:xfrm>
        </p:grpSpPr>
        <p:sp>
          <p:nvSpPr>
            <p:cNvPr id="808" name="Google Shape;808;p39"/>
            <p:cNvSpPr/>
            <p:nvPr/>
          </p:nvSpPr>
          <p:spPr>
            <a:xfrm>
              <a:off x="1562263" y="2097956"/>
              <a:ext cx="108795" cy="226661"/>
            </a:xfrm>
            <a:custGeom>
              <a:rect b="b" l="l" r="r" t="t"/>
              <a:pathLst>
                <a:path extrusionOk="0" h="7121" w="3418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406137" y="1989925"/>
              <a:ext cx="198587" cy="335074"/>
            </a:xfrm>
            <a:custGeom>
              <a:rect b="b" l="l" r="r" t="t"/>
              <a:pathLst>
                <a:path extrusionOk="0" h="10527" w="6239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329585" y="2127494"/>
              <a:ext cx="108795" cy="197123"/>
            </a:xfrm>
            <a:custGeom>
              <a:rect b="b" l="l" r="r" t="t"/>
              <a:pathLst>
                <a:path extrusionOk="0" h="6193" w="3418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39"/>
          <p:cNvGrpSpPr/>
          <p:nvPr/>
        </p:nvGrpSpPr>
        <p:grpSpPr>
          <a:xfrm>
            <a:off x="4572292" y="1304713"/>
            <a:ext cx="1930800" cy="3248550"/>
            <a:chOff x="4572292" y="1304713"/>
            <a:chExt cx="1930800" cy="3248550"/>
          </a:xfrm>
        </p:grpSpPr>
        <p:grpSp>
          <p:nvGrpSpPr>
            <p:cNvPr id="812" name="Google Shape;812;p39"/>
            <p:cNvGrpSpPr/>
            <p:nvPr/>
          </p:nvGrpSpPr>
          <p:grpSpPr>
            <a:xfrm>
              <a:off x="4572292" y="1304713"/>
              <a:ext cx="1930800" cy="3248550"/>
              <a:chOff x="4572167" y="1304713"/>
              <a:chExt cx="1930800" cy="3248550"/>
            </a:xfrm>
          </p:grpSpPr>
          <p:sp>
            <p:nvSpPr>
              <p:cNvPr id="813" name="Google Shape;813;p39"/>
              <p:cNvSpPr txBox="1"/>
              <p:nvPr/>
            </p:nvSpPr>
            <p:spPr>
              <a:xfrm>
                <a:off x="4707234" y="3284013"/>
                <a:ext cx="1660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Jetson Nano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 rot="-5400000">
                <a:off x="5348867" y="1971563"/>
                <a:ext cx="377400" cy="19308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9"/>
              <p:cNvSpPr txBox="1"/>
              <p:nvPr/>
            </p:nvSpPr>
            <p:spPr>
              <a:xfrm>
                <a:off x="4704797" y="3819763"/>
                <a:ext cx="16653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anaconda와 Jupyter notebook 설치 시도.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기존 package 간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충돌 발생.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rPr>
                  <a:t>VSCode로 세팅.</a:t>
                </a:r>
                <a:endParaRPr b="1" sz="12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39"/>
              <p:cNvSpPr txBox="1"/>
              <p:nvPr/>
            </p:nvSpPr>
            <p:spPr>
              <a:xfrm>
                <a:off x="4734234" y="2748263"/>
                <a:ext cx="1606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Jetson Nano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>
                <a:off x="5057250" y="1304713"/>
                <a:ext cx="960600" cy="9606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5136150" y="1383613"/>
                <a:ext cx="802800" cy="80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9" name="Google Shape;819;p39"/>
              <p:cNvCxnSpPr>
                <a:stCxn id="817" idx="4"/>
                <a:endCxn id="816" idx="0"/>
              </p:cNvCxnSpPr>
              <p:nvPr/>
            </p:nvCxnSpPr>
            <p:spPr>
              <a:xfrm>
                <a:off x="5537550" y="2265313"/>
                <a:ext cx="0" cy="48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20" name="Google Shape;820;p39"/>
            <p:cNvSpPr/>
            <p:nvPr/>
          </p:nvSpPr>
          <p:spPr>
            <a:xfrm>
              <a:off x="5360368" y="1622966"/>
              <a:ext cx="354363" cy="324093"/>
            </a:xfrm>
            <a:custGeom>
              <a:rect b="b" l="l" r="r" t="t"/>
              <a:pathLst>
                <a:path extrusionOk="0" h="10182" w="11133">
                  <a:moveTo>
                    <a:pt x="4132" y="3622"/>
                  </a:moveTo>
                  <a:cubicBezTo>
                    <a:pt x="4299" y="3622"/>
                    <a:pt x="4430" y="3753"/>
                    <a:pt x="4430" y="3919"/>
                  </a:cubicBezTo>
                  <a:cubicBezTo>
                    <a:pt x="4430" y="4074"/>
                    <a:pt x="4299" y="4217"/>
                    <a:pt x="4132" y="4217"/>
                  </a:cubicBezTo>
                  <a:cubicBezTo>
                    <a:pt x="3965" y="4217"/>
                    <a:pt x="3834" y="4074"/>
                    <a:pt x="3834" y="3919"/>
                  </a:cubicBezTo>
                  <a:cubicBezTo>
                    <a:pt x="3846" y="3753"/>
                    <a:pt x="3965" y="3622"/>
                    <a:pt x="4132" y="3622"/>
                  </a:cubicBezTo>
                  <a:close/>
                  <a:moveTo>
                    <a:pt x="5334" y="1252"/>
                  </a:moveTo>
                  <a:lnTo>
                    <a:pt x="5334" y="1776"/>
                  </a:lnTo>
                  <a:lnTo>
                    <a:pt x="5358" y="3645"/>
                  </a:lnTo>
                  <a:lnTo>
                    <a:pt x="5370" y="5300"/>
                  </a:lnTo>
                  <a:lnTo>
                    <a:pt x="1405" y="4419"/>
                  </a:lnTo>
                  <a:cubicBezTo>
                    <a:pt x="1679" y="3455"/>
                    <a:pt x="2322" y="2574"/>
                    <a:pt x="3156" y="2014"/>
                  </a:cubicBezTo>
                  <a:lnTo>
                    <a:pt x="3870" y="3324"/>
                  </a:lnTo>
                  <a:cubicBezTo>
                    <a:pt x="3644" y="3419"/>
                    <a:pt x="3489" y="3645"/>
                    <a:pt x="3489" y="3895"/>
                  </a:cubicBezTo>
                  <a:cubicBezTo>
                    <a:pt x="3489" y="4253"/>
                    <a:pt x="3775" y="4538"/>
                    <a:pt x="4132" y="4538"/>
                  </a:cubicBezTo>
                  <a:cubicBezTo>
                    <a:pt x="4489" y="4538"/>
                    <a:pt x="4775" y="4253"/>
                    <a:pt x="4775" y="3895"/>
                  </a:cubicBezTo>
                  <a:cubicBezTo>
                    <a:pt x="4775" y="3586"/>
                    <a:pt x="4537" y="3324"/>
                    <a:pt x="4239" y="3264"/>
                  </a:cubicBezTo>
                  <a:lnTo>
                    <a:pt x="3453" y="1800"/>
                  </a:lnTo>
                  <a:cubicBezTo>
                    <a:pt x="4013" y="1490"/>
                    <a:pt x="4656" y="1300"/>
                    <a:pt x="5334" y="1252"/>
                  </a:cubicBezTo>
                  <a:close/>
                  <a:moveTo>
                    <a:pt x="5715" y="3860"/>
                  </a:moveTo>
                  <a:cubicBezTo>
                    <a:pt x="6573" y="3943"/>
                    <a:pt x="7239" y="4657"/>
                    <a:pt x="7239" y="5550"/>
                  </a:cubicBezTo>
                  <a:cubicBezTo>
                    <a:pt x="7239" y="5896"/>
                    <a:pt x="7144" y="6217"/>
                    <a:pt x="6942" y="6503"/>
                  </a:cubicBezTo>
                  <a:lnTo>
                    <a:pt x="5715" y="5455"/>
                  </a:lnTo>
                  <a:lnTo>
                    <a:pt x="5715" y="3860"/>
                  </a:lnTo>
                  <a:close/>
                  <a:moveTo>
                    <a:pt x="5846" y="347"/>
                  </a:moveTo>
                  <a:cubicBezTo>
                    <a:pt x="8597" y="502"/>
                    <a:pt x="10752" y="2776"/>
                    <a:pt x="10752" y="5550"/>
                  </a:cubicBezTo>
                  <a:cubicBezTo>
                    <a:pt x="10752" y="6682"/>
                    <a:pt x="10395" y="7741"/>
                    <a:pt x="9728" y="8646"/>
                  </a:cubicBezTo>
                  <a:cubicBezTo>
                    <a:pt x="9704" y="8682"/>
                    <a:pt x="9656" y="8706"/>
                    <a:pt x="9609" y="8706"/>
                  </a:cubicBezTo>
                  <a:cubicBezTo>
                    <a:pt x="9561" y="8706"/>
                    <a:pt x="9537" y="8694"/>
                    <a:pt x="9502" y="8658"/>
                  </a:cubicBezTo>
                  <a:lnTo>
                    <a:pt x="8644" y="7932"/>
                  </a:lnTo>
                  <a:cubicBezTo>
                    <a:pt x="9073" y="7372"/>
                    <a:pt x="9347" y="6717"/>
                    <a:pt x="9430" y="6015"/>
                  </a:cubicBezTo>
                  <a:cubicBezTo>
                    <a:pt x="9442" y="5908"/>
                    <a:pt x="9359" y="5824"/>
                    <a:pt x="9252" y="5824"/>
                  </a:cubicBezTo>
                  <a:cubicBezTo>
                    <a:pt x="9168" y="5824"/>
                    <a:pt x="9085" y="5884"/>
                    <a:pt x="9073" y="5967"/>
                  </a:cubicBezTo>
                  <a:cubicBezTo>
                    <a:pt x="9002" y="6562"/>
                    <a:pt x="8775" y="7146"/>
                    <a:pt x="8418" y="7634"/>
                  </a:cubicBezTo>
                  <a:cubicBezTo>
                    <a:pt x="8406" y="7646"/>
                    <a:pt x="8394" y="7682"/>
                    <a:pt x="8371" y="7694"/>
                  </a:cubicBezTo>
                  <a:cubicBezTo>
                    <a:pt x="8371" y="7694"/>
                    <a:pt x="8371" y="7705"/>
                    <a:pt x="8359" y="7705"/>
                  </a:cubicBezTo>
                  <a:lnTo>
                    <a:pt x="7204" y="6729"/>
                  </a:lnTo>
                  <a:cubicBezTo>
                    <a:pt x="7442" y="6384"/>
                    <a:pt x="7573" y="5967"/>
                    <a:pt x="7573" y="5550"/>
                  </a:cubicBezTo>
                  <a:cubicBezTo>
                    <a:pt x="7573" y="4479"/>
                    <a:pt x="6739" y="3586"/>
                    <a:pt x="5680" y="3514"/>
                  </a:cubicBezTo>
                  <a:lnTo>
                    <a:pt x="5680" y="1979"/>
                  </a:lnTo>
                  <a:lnTo>
                    <a:pt x="5787" y="1979"/>
                  </a:lnTo>
                  <a:cubicBezTo>
                    <a:pt x="5811" y="1979"/>
                    <a:pt x="5846" y="1979"/>
                    <a:pt x="5894" y="1990"/>
                  </a:cubicBezTo>
                  <a:cubicBezTo>
                    <a:pt x="7561" y="2169"/>
                    <a:pt x="8894" y="3503"/>
                    <a:pt x="9073" y="5169"/>
                  </a:cubicBezTo>
                  <a:cubicBezTo>
                    <a:pt x="9085" y="5253"/>
                    <a:pt x="9168" y="5312"/>
                    <a:pt x="9252" y="5312"/>
                  </a:cubicBezTo>
                  <a:cubicBezTo>
                    <a:pt x="9359" y="5312"/>
                    <a:pt x="9430" y="5229"/>
                    <a:pt x="9430" y="5122"/>
                  </a:cubicBezTo>
                  <a:cubicBezTo>
                    <a:pt x="9228" y="3205"/>
                    <a:pt x="7632" y="1693"/>
                    <a:pt x="5680" y="1621"/>
                  </a:cubicBezTo>
                  <a:lnTo>
                    <a:pt x="5680" y="490"/>
                  </a:lnTo>
                  <a:cubicBezTo>
                    <a:pt x="5680" y="443"/>
                    <a:pt x="5692" y="419"/>
                    <a:pt x="5727" y="383"/>
                  </a:cubicBezTo>
                  <a:cubicBezTo>
                    <a:pt x="5751" y="359"/>
                    <a:pt x="5799" y="347"/>
                    <a:pt x="5846" y="347"/>
                  </a:cubicBezTo>
                  <a:close/>
                  <a:moveTo>
                    <a:pt x="1334" y="4788"/>
                  </a:moveTo>
                  <a:lnTo>
                    <a:pt x="5323" y="5681"/>
                  </a:lnTo>
                  <a:lnTo>
                    <a:pt x="4239" y="9622"/>
                  </a:lnTo>
                  <a:cubicBezTo>
                    <a:pt x="2513" y="9063"/>
                    <a:pt x="1262" y="7455"/>
                    <a:pt x="1262" y="5550"/>
                  </a:cubicBezTo>
                  <a:cubicBezTo>
                    <a:pt x="1262" y="5300"/>
                    <a:pt x="1286" y="5050"/>
                    <a:pt x="1334" y="4788"/>
                  </a:cubicBezTo>
                  <a:close/>
                  <a:moveTo>
                    <a:pt x="5656" y="5848"/>
                  </a:moveTo>
                  <a:lnTo>
                    <a:pt x="6870" y="6872"/>
                  </a:lnTo>
                  <a:lnTo>
                    <a:pt x="8299" y="8086"/>
                  </a:lnTo>
                  <a:lnTo>
                    <a:pt x="8704" y="8420"/>
                  </a:lnTo>
                  <a:cubicBezTo>
                    <a:pt x="7882" y="9313"/>
                    <a:pt x="6751" y="9825"/>
                    <a:pt x="5549" y="9825"/>
                  </a:cubicBezTo>
                  <a:cubicBezTo>
                    <a:pt x="5203" y="9825"/>
                    <a:pt x="4894" y="9777"/>
                    <a:pt x="4584" y="9706"/>
                  </a:cubicBezTo>
                  <a:lnTo>
                    <a:pt x="5656" y="5848"/>
                  </a:lnTo>
                  <a:close/>
                  <a:moveTo>
                    <a:pt x="5837" y="1"/>
                  </a:moveTo>
                  <a:cubicBezTo>
                    <a:pt x="5717" y="1"/>
                    <a:pt x="5599" y="57"/>
                    <a:pt x="5501" y="133"/>
                  </a:cubicBezTo>
                  <a:cubicBezTo>
                    <a:pt x="5394" y="228"/>
                    <a:pt x="5334" y="359"/>
                    <a:pt x="5358" y="502"/>
                  </a:cubicBezTo>
                  <a:lnTo>
                    <a:pt x="5358" y="943"/>
                  </a:lnTo>
                  <a:cubicBezTo>
                    <a:pt x="4620" y="967"/>
                    <a:pt x="3929" y="1181"/>
                    <a:pt x="3298" y="1514"/>
                  </a:cubicBezTo>
                  <a:lnTo>
                    <a:pt x="2894" y="788"/>
                  </a:lnTo>
                  <a:cubicBezTo>
                    <a:pt x="2870" y="728"/>
                    <a:pt x="2810" y="693"/>
                    <a:pt x="2751" y="693"/>
                  </a:cubicBezTo>
                  <a:lnTo>
                    <a:pt x="358" y="693"/>
                  </a:lnTo>
                  <a:lnTo>
                    <a:pt x="358" y="395"/>
                  </a:lnTo>
                  <a:cubicBezTo>
                    <a:pt x="358" y="300"/>
                    <a:pt x="274" y="228"/>
                    <a:pt x="179" y="228"/>
                  </a:cubicBezTo>
                  <a:cubicBezTo>
                    <a:pt x="72" y="228"/>
                    <a:pt x="0" y="300"/>
                    <a:pt x="0" y="395"/>
                  </a:cubicBezTo>
                  <a:lnTo>
                    <a:pt x="0" y="1336"/>
                  </a:lnTo>
                  <a:cubicBezTo>
                    <a:pt x="0" y="1443"/>
                    <a:pt x="72" y="1514"/>
                    <a:pt x="179" y="1514"/>
                  </a:cubicBezTo>
                  <a:cubicBezTo>
                    <a:pt x="274" y="1514"/>
                    <a:pt x="358" y="1443"/>
                    <a:pt x="358" y="1336"/>
                  </a:cubicBezTo>
                  <a:lnTo>
                    <a:pt x="358" y="1038"/>
                  </a:lnTo>
                  <a:lnTo>
                    <a:pt x="2644" y="1038"/>
                  </a:lnTo>
                  <a:lnTo>
                    <a:pt x="3001" y="1693"/>
                  </a:lnTo>
                  <a:cubicBezTo>
                    <a:pt x="2751" y="1871"/>
                    <a:pt x="2501" y="2062"/>
                    <a:pt x="2275" y="2288"/>
                  </a:cubicBezTo>
                  <a:cubicBezTo>
                    <a:pt x="1405" y="3169"/>
                    <a:pt x="929" y="4312"/>
                    <a:pt x="929" y="5550"/>
                  </a:cubicBezTo>
                  <a:cubicBezTo>
                    <a:pt x="929" y="8098"/>
                    <a:pt x="3001" y="10182"/>
                    <a:pt x="5561" y="10182"/>
                  </a:cubicBezTo>
                  <a:cubicBezTo>
                    <a:pt x="6870" y="10182"/>
                    <a:pt x="8109" y="9622"/>
                    <a:pt x="8990" y="8658"/>
                  </a:cubicBezTo>
                  <a:lnTo>
                    <a:pt x="9311" y="8944"/>
                  </a:lnTo>
                  <a:cubicBezTo>
                    <a:pt x="9406" y="9015"/>
                    <a:pt x="9525" y="9063"/>
                    <a:pt x="9644" y="9063"/>
                  </a:cubicBezTo>
                  <a:lnTo>
                    <a:pt x="9704" y="9063"/>
                  </a:lnTo>
                  <a:cubicBezTo>
                    <a:pt x="9835" y="9051"/>
                    <a:pt x="9966" y="8967"/>
                    <a:pt x="10037" y="8872"/>
                  </a:cubicBezTo>
                  <a:cubicBezTo>
                    <a:pt x="10752" y="7896"/>
                    <a:pt x="11133" y="6765"/>
                    <a:pt x="11133" y="5562"/>
                  </a:cubicBezTo>
                  <a:cubicBezTo>
                    <a:pt x="11109" y="2610"/>
                    <a:pt x="8811" y="169"/>
                    <a:pt x="5870" y="2"/>
                  </a:cubicBezTo>
                  <a:cubicBezTo>
                    <a:pt x="5859" y="1"/>
                    <a:pt x="5848" y="1"/>
                    <a:pt x="5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39"/>
          <p:cNvGrpSpPr/>
          <p:nvPr/>
        </p:nvGrpSpPr>
        <p:grpSpPr>
          <a:xfrm>
            <a:off x="6503102" y="1304713"/>
            <a:ext cx="1930800" cy="3160425"/>
            <a:chOff x="6503102" y="1304713"/>
            <a:chExt cx="1930800" cy="3160425"/>
          </a:xfrm>
        </p:grpSpPr>
        <p:grpSp>
          <p:nvGrpSpPr>
            <p:cNvPr id="822" name="Google Shape;822;p39"/>
            <p:cNvGrpSpPr/>
            <p:nvPr/>
          </p:nvGrpSpPr>
          <p:grpSpPr>
            <a:xfrm>
              <a:off x="6503102" y="1304713"/>
              <a:ext cx="1930800" cy="3160425"/>
              <a:chOff x="6503102" y="1304713"/>
              <a:chExt cx="1930800" cy="3160425"/>
            </a:xfrm>
          </p:grpSpPr>
          <p:sp>
            <p:nvSpPr>
              <p:cNvPr id="823" name="Google Shape;823;p39"/>
              <p:cNvSpPr txBox="1"/>
              <p:nvPr/>
            </p:nvSpPr>
            <p:spPr>
              <a:xfrm>
                <a:off x="6638102" y="3284013"/>
                <a:ext cx="1660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Black Han Sans"/>
                    <a:ea typeface="Black Han Sans"/>
                    <a:cs typeface="Black Han Sans"/>
                    <a:sym typeface="Black Han Sans"/>
                  </a:rPr>
                  <a:t>문제점과 계획</a:t>
                </a:r>
                <a:endParaRPr sz="1700">
                  <a:solidFill>
                    <a:schemeClr val="accent6"/>
                  </a:solidFill>
                  <a:latin typeface="Black Han Sans"/>
                  <a:ea typeface="Black Han Sans"/>
                  <a:cs typeface="Black Han Sans"/>
                  <a:sym typeface="Black Han Sans"/>
                </a:endParaRPr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 rot="-5400000">
                <a:off x="7279802" y="1971562"/>
                <a:ext cx="377400" cy="1930800"/>
              </a:xfrm>
              <a:prstGeom prst="round2SameRect">
                <a:avLst>
                  <a:gd fmla="val 0" name="adj1"/>
                  <a:gd fmla="val 5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9"/>
              <p:cNvSpPr txBox="1"/>
              <p:nvPr/>
            </p:nvSpPr>
            <p:spPr>
              <a:xfrm>
                <a:off x="6638077" y="3731638"/>
                <a:ext cx="16608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모델의 </a:t>
                </a:r>
                <a:r>
                  <a:rPr b="1" lang="en" sz="120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정확도</a:t>
                </a:r>
                <a:endParaRPr b="1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모델의 </a:t>
                </a:r>
                <a:r>
                  <a:rPr b="1" lang="en" sz="120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경량화</a:t>
                </a:r>
                <a:endParaRPr b="1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아두이노와의 </a:t>
                </a:r>
                <a:r>
                  <a:rPr b="1" lang="en" sz="120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통신</a:t>
                </a:r>
                <a:endParaRPr b="1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6" name="Google Shape;826;p39"/>
              <p:cNvSpPr txBox="1"/>
              <p:nvPr/>
            </p:nvSpPr>
            <p:spPr>
              <a:xfrm>
                <a:off x="6665102" y="2748263"/>
                <a:ext cx="16068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Black Han Sans"/>
                    <a:ea typeface="Black Han Sans"/>
                    <a:cs typeface="Black Han Sans"/>
                    <a:sym typeface="Black Han Sans"/>
                  </a:rPr>
                  <a:t>문제점과 계획</a:t>
                </a:r>
                <a:endParaRPr sz="17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endParaRPr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6988175" y="1304713"/>
                <a:ext cx="960600" cy="960600"/>
              </a:xfrm>
              <a:prstGeom prst="ellips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8" name="Google Shape;828;p39"/>
              <p:cNvCxnSpPr>
                <a:stCxn id="827" idx="4"/>
                <a:endCxn id="826" idx="0"/>
              </p:cNvCxnSpPr>
              <p:nvPr/>
            </p:nvCxnSpPr>
            <p:spPr>
              <a:xfrm>
                <a:off x="7468475" y="2265313"/>
                <a:ext cx="0" cy="48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29" name="Google Shape;829;p39"/>
            <p:cNvSpPr/>
            <p:nvPr/>
          </p:nvSpPr>
          <p:spPr>
            <a:xfrm>
              <a:off x="7067075" y="1383613"/>
              <a:ext cx="802800" cy="802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7573245" y="1765310"/>
              <a:ext cx="45517" cy="16297"/>
            </a:xfrm>
            <a:custGeom>
              <a:rect b="b" l="l" r="r" t="t"/>
              <a:pathLst>
                <a:path extrusionOk="0" h="512" w="143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7291295" y="1650085"/>
              <a:ext cx="367255" cy="269091"/>
            </a:xfrm>
            <a:custGeom>
              <a:rect b="b" l="l" r="r" t="t"/>
              <a:pathLst>
                <a:path extrusionOk="0" h="8454" w="11538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7624810" y="1874805"/>
              <a:ext cx="10631" cy="45135"/>
            </a:xfrm>
            <a:custGeom>
              <a:rect b="b" l="l" r="r" t="t"/>
              <a:pathLst>
                <a:path extrusionOk="0" h="1418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7428864" y="1698721"/>
              <a:ext cx="91734" cy="30589"/>
            </a:xfrm>
            <a:custGeom>
              <a:rect b="b" l="l" r="r" t="t"/>
              <a:pathLst>
                <a:path extrusionOk="0" h="961" w="2882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7405374" y="1886200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7532344" y="1886200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39"/>
          <p:cNvSpPr/>
          <p:nvPr/>
        </p:nvSpPr>
        <p:spPr>
          <a:xfrm>
            <a:off x="3525425" y="950400"/>
            <a:ext cx="21423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문제점과 앞으로의 계획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2" name="Google Shape;842;p40"/>
          <p:cNvSpPr/>
          <p:nvPr/>
        </p:nvSpPr>
        <p:spPr>
          <a:xfrm>
            <a:off x="4138438" y="2399375"/>
            <a:ext cx="867000" cy="867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AI 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TEAM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43" name="Google Shape;843;p40"/>
          <p:cNvGrpSpPr/>
          <p:nvPr/>
        </p:nvGrpSpPr>
        <p:grpSpPr>
          <a:xfrm>
            <a:off x="4734075" y="1257950"/>
            <a:ext cx="3699550" cy="1063204"/>
            <a:chOff x="4734075" y="1257950"/>
            <a:chExt cx="3699550" cy="1063204"/>
          </a:xfrm>
        </p:grpSpPr>
        <p:sp>
          <p:nvSpPr>
            <p:cNvPr id="844" name="Google Shape;844;p40"/>
            <p:cNvSpPr/>
            <p:nvPr/>
          </p:nvSpPr>
          <p:spPr>
            <a:xfrm>
              <a:off x="5496625" y="14223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4734075" y="1909825"/>
              <a:ext cx="1318708" cy="411329"/>
            </a:xfrm>
            <a:custGeom>
              <a:rect b="b" l="l" r="r" t="t"/>
              <a:pathLst>
                <a:path extrusionOk="0" fill="none" h="15181" w="55507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 txBox="1"/>
            <p:nvPr/>
          </p:nvSpPr>
          <p:spPr>
            <a:xfrm>
              <a:off x="689732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다양한 </a:t>
              </a: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사람의 데이터셋이 모이지 않아, 사람에 따라 정확도에 차이가 발생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7" name="Google Shape;847;p40"/>
          <p:cNvGrpSpPr/>
          <p:nvPr/>
        </p:nvGrpSpPr>
        <p:grpSpPr>
          <a:xfrm>
            <a:off x="4734075" y="3344669"/>
            <a:ext cx="3699550" cy="1063131"/>
            <a:chOff x="4734075" y="3344669"/>
            <a:chExt cx="3699550" cy="1063131"/>
          </a:xfrm>
        </p:grpSpPr>
        <p:sp>
          <p:nvSpPr>
            <p:cNvPr id="848" name="Google Shape;848;p40"/>
            <p:cNvSpPr/>
            <p:nvPr/>
          </p:nvSpPr>
          <p:spPr>
            <a:xfrm>
              <a:off x="5496625" y="38322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Arduino</a:t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4734075" y="3344669"/>
              <a:ext cx="1318708" cy="411356"/>
            </a:xfrm>
            <a:custGeom>
              <a:rect b="b" l="l" r="r" t="t"/>
              <a:pathLst>
                <a:path extrusionOk="0" fill="none" h="15182" w="55507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 txBox="1"/>
            <p:nvPr/>
          </p:nvSpPr>
          <p:spPr>
            <a:xfrm>
              <a:off x="689732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아두이노에서 척추의 불균형을 감지하므로, 서로 </a:t>
              </a:r>
              <a:r>
                <a:rPr b="1" lang="en" sz="1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실시간으로 통신하여 판단</a:t>
              </a: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하는 모델 필요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1" name="Google Shape;851;p40"/>
          <p:cNvGrpSpPr/>
          <p:nvPr/>
        </p:nvGrpSpPr>
        <p:grpSpPr>
          <a:xfrm>
            <a:off x="622750" y="1257950"/>
            <a:ext cx="3780725" cy="1063204"/>
            <a:chOff x="622750" y="1257950"/>
            <a:chExt cx="3780725" cy="1063204"/>
          </a:xfrm>
        </p:grpSpPr>
        <p:sp>
          <p:nvSpPr>
            <p:cNvPr id="852" name="Google Shape;852;p40"/>
            <p:cNvSpPr/>
            <p:nvPr/>
          </p:nvSpPr>
          <p:spPr>
            <a:xfrm>
              <a:off x="2492925" y="14223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Overfitting</a:t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3084776" y="1909825"/>
              <a:ext cx="1318700" cy="411329"/>
            </a:xfrm>
            <a:custGeom>
              <a:rect b="b" l="l" r="r" t="t"/>
              <a:pathLst>
                <a:path extrusionOk="0" fill="none" h="15181" w="55495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 txBox="1"/>
            <p:nvPr/>
          </p:nvSpPr>
          <p:spPr>
            <a:xfrm>
              <a:off x="622750" y="1257950"/>
              <a:ext cx="1799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입력 feature 수에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( 총 132개, 관절 33개 * 4개) 비해 </a:t>
              </a: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데이터셋 갯수는 매우 작아 </a:t>
              </a: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Overfitting 발생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5" name="Google Shape;855;p40"/>
          <p:cNvGrpSpPr/>
          <p:nvPr/>
        </p:nvGrpSpPr>
        <p:grpSpPr>
          <a:xfrm>
            <a:off x="656475" y="3344669"/>
            <a:ext cx="3747000" cy="1067606"/>
            <a:chOff x="656475" y="3344669"/>
            <a:chExt cx="3747000" cy="1067606"/>
          </a:xfrm>
        </p:grpSpPr>
        <p:sp>
          <p:nvSpPr>
            <p:cNvPr id="856" name="Google Shape;856;p40"/>
            <p:cNvSpPr/>
            <p:nvPr/>
          </p:nvSpPr>
          <p:spPr>
            <a:xfrm>
              <a:off x="2492925" y="3832225"/>
              <a:ext cx="1154400" cy="411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On-device</a:t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3084776" y="3344669"/>
              <a:ext cx="1318700" cy="411356"/>
            </a:xfrm>
            <a:custGeom>
              <a:rect b="b" l="l" r="r" t="t"/>
              <a:pathLst>
                <a:path extrusionOk="0" fill="none" h="15182" w="55495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 txBox="1"/>
            <p:nvPr/>
          </p:nvSpPr>
          <p:spPr>
            <a:xfrm>
              <a:off x="656475" y="3663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Jetson Nano에서 실시간으로 판단할 수 있도록 </a:t>
              </a:r>
              <a:r>
                <a:rPr b="1" lang="en" sz="1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모델의 경량화</a:t>
              </a: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가 필요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9" name="Google Shape;859;p40"/>
          <p:cNvSpPr/>
          <p:nvPr/>
        </p:nvSpPr>
        <p:spPr>
          <a:xfrm>
            <a:off x="2742475" y="950400"/>
            <a:ext cx="3699600" cy="67500"/>
          </a:xfrm>
          <a:prstGeom prst="rect">
            <a:avLst/>
          </a:prstGeom>
          <a:solidFill>
            <a:srgbClr val="9C27B0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1"/>
          <p:cNvSpPr/>
          <p:nvPr/>
        </p:nvSpPr>
        <p:spPr>
          <a:xfrm>
            <a:off x="781475" y="16562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6"/>
                </a:lnTo>
                <a:lnTo>
                  <a:pt x="80332" y="27766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41"/>
          <p:cNvSpPr/>
          <p:nvPr/>
        </p:nvSpPr>
        <p:spPr>
          <a:xfrm>
            <a:off x="1183800" y="19660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41"/>
          <p:cNvSpPr txBox="1"/>
          <p:nvPr/>
        </p:nvSpPr>
        <p:spPr>
          <a:xfrm>
            <a:off x="5936975" y="1938338"/>
            <a:ext cx="29958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Next Presenter</a:t>
            </a:r>
            <a:endParaRPr sz="45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1727200" y="24495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2195075" y="28783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2676775" y="324282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10800000">
            <a:off x="2966750" y="1165750"/>
            <a:ext cx="3166099" cy="3977784"/>
          </a:xfrm>
          <a:custGeom>
            <a:rect b="b" l="l" r="r" t="t"/>
            <a:pathLst>
              <a:path extrusionOk="0" h="143888" w="114527">
                <a:moveTo>
                  <a:pt x="57841" y="0"/>
                </a:moveTo>
                <a:lnTo>
                  <a:pt x="48792" y="15895"/>
                </a:lnTo>
                <a:lnTo>
                  <a:pt x="51531" y="15895"/>
                </a:lnTo>
                <a:lnTo>
                  <a:pt x="51531" y="19181"/>
                </a:lnTo>
                <a:lnTo>
                  <a:pt x="51531" y="19979"/>
                </a:lnTo>
                <a:lnTo>
                  <a:pt x="51531" y="20086"/>
                </a:lnTo>
                <a:lnTo>
                  <a:pt x="51554" y="20217"/>
                </a:lnTo>
                <a:lnTo>
                  <a:pt x="51578" y="20515"/>
                </a:lnTo>
                <a:lnTo>
                  <a:pt x="51614" y="21098"/>
                </a:lnTo>
                <a:cubicBezTo>
                  <a:pt x="51638" y="21491"/>
                  <a:pt x="51650" y="21884"/>
                  <a:pt x="51697" y="22277"/>
                </a:cubicBezTo>
                <a:lnTo>
                  <a:pt x="51876" y="23444"/>
                </a:lnTo>
                <a:lnTo>
                  <a:pt x="51971" y="24027"/>
                </a:lnTo>
                <a:cubicBezTo>
                  <a:pt x="52007" y="24218"/>
                  <a:pt x="52066" y="24408"/>
                  <a:pt x="52102" y="24599"/>
                </a:cubicBezTo>
                <a:lnTo>
                  <a:pt x="52412" y="25742"/>
                </a:lnTo>
                <a:cubicBezTo>
                  <a:pt x="52507" y="26123"/>
                  <a:pt x="52662" y="26492"/>
                  <a:pt x="52793" y="26861"/>
                </a:cubicBezTo>
                <a:cubicBezTo>
                  <a:pt x="52935" y="27230"/>
                  <a:pt x="53055" y="27611"/>
                  <a:pt x="53221" y="27968"/>
                </a:cubicBezTo>
                <a:lnTo>
                  <a:pt x="53733" y="29028"/>
                </a:lnTo>
                <a:cubicBezTo>
                  <a:pt x="53817" y="29206"/>
                  <a:pt x="53900" y="29385"/>
                  <a:pt x="53995" y="29552"/>
                </a:cubicBezTo>
                <a:lnTo>
                  <a:pt x="54305" y="30064"/>
                </a:lnTo>
                <a:lnTo>
                  <a:pt x="54912" y="31064"/>
                </a:lnTo>
                <a:cubicBezTo>
                  <a:pt x="55138" y="31385"/>
                  <a:pt x="55376" y="31707"/>
                  <a:pt x="55614" y="32016"/>
                </a:cubicBezTo>
                <a:cubicBezTo>
                  <a:pt x="56067" y="32659"/>
                  <a:pt x="56615" y="33219"/>
                  <a:pt x="57150" y="33802"/>
                </a:cubicBezTo>
                <a:cubicBezTo>
                  <a:pt x="57400" y="34100"/>
                  <a:pt x="57710" y="34350"/>
                  <a:pt x="57996" y="34624"/>
                </a:cubicBezTo>
                <a:cubicBezTo>
                  <a:pt x="58293" y="34874"/>
                  <a:pt x="58567" y="35148"/>
                  <a:pt x="58877" y="35398"/>
                </a:cubicBezTo>
                <a:lnTo>
                  <a:pt x="59829" y="36100"/>
                </a:lnTo>
                <a:cubicBezTo>
                  <a:pt x="59984" y="36219"/>
                  <a:pt x="60139" y="36338"/>
                  <a:pt x="60305" y="36445"/>
                </a:cubicBezTo>
                <a:lnTo>
                  <a:pt x="60806" y="36755"/>
                </a:lnTo>
                <a:lnTo>
                  <a:pt x="61818" y="37362"/>
                </a:lnTo>
                <a:cubicBezTo>
                  <a:pt x="62163" y="37553"/>
                  <a:pt x="62520" y="37719"/>
                  <a:pt x="62877" y="37886"/>
                </a:cubicBezTo>
                <a:cubicBezTo>
                  <a:pt x="63568" y="38255"/>
                  <a:pt x="64318" y="38505"/>
                  <a:pt x="65068" y="38767"/>
                </a:cubicBezTo>
                <a:cubicBezTo>
                  <a:pt x="65437" y="38910"/>
                  <a:pt x="65818" y="39005"/>
                  <a:pt x="66199" y="39100"/>
                </a:cubicBezTo>
                <a:cubicBezTo>
                  <a:pt x="66580" y="39196"/>
                  <a:pt x="66961" y="39303"/>
                  <a:pt x="67342" y="39386"/>
                </a:cubicBezTo>
                <a:lnTo>
                  <a:pt x="68509" y="39577"/>
                </a:lnTo>
                <a:cubicBezTo>
                  <a:pt x="68902" y="39624"/>
                  <a:pt x="69295" y="39660"/>
                  <a:pt x="69676" y="39672"/>
                </a:cubicBezTo>
                <a:cubicBezTo>
                  <a:pt x="70176" y="39704"/>
                  <a:pt x="70946" y="39709"/>
                  <a:pt x="71403" y="39709"/>
                </a:cubicBezTo>
                <a:cubicBezTo>
                  <a:pt x="71632" y="39709"/>
                  <a:pt x="71783" y="39708"/>
                  <a:pt x="71783" y="39708"/>
                </a:cubicBezTo>
                <a:lnTo>
                  <a:pt x="94298" y="39708"/>
                </a:lnTo>
                <a:lnTo>
                  <a:pt x="94691" y="39743"/>
                </a:lnTo>
                <a:lnTo>
                  <a:pt x="94905" y="39779"/>
                </a:lnTo>
                <a:cubicBezTo>
                  <a:pt x="95048" y="39791"/>
                  <a:pt x="95191" y="39803"/>
                  <a:pt x="95334" y="39803"/>
                </a:cubicBezTo>
                <a:cubicBezTo>
                  <a:pt x="95477" y="39803"/>
                  <a:pt x="95619" y="39862"/>
                  <a:pt x="95762" y="39874"/>
                </a:cubicBezTo>
                <a:cubicBezTo>
                  <a:pt x="95893" y="39898"/>
                  <a:pt x="96048" y="39898"/>
                  <a:pt x="96179" y="39946"/>
                </a:cubicBezTo>
                <a:cubicBezTo>
                  <a:pt x="97286" y="40196"/>
                  <a:pt x="98334" y="40696"/>
                  <a:pt x="99227" y="41422"/>
                </a:cubicBezTo>
                <a:cubicBezTo>
                  <a:pt x="100096" y="42160"/>
                  <a:pt x="100799" y="43101"/>
                  <a:pt x="101263" y="44149"/>
                </a:cubicBezTo>
                <a:cubicBezTo>
                  <a:pt x="101680" y="45196"/>
                  <a:pt x="101870" y="46339"/>
                  <a:pt x="101787" y="47494"/>
                </a:cubicBezTo>
                <a:cubicBezTo>
                  <a:pt x="101727" y="48566"/>
                  <a:pt x="101370" y="49566"/>
                  <a:pt x="100846" y="50483"/>
                </a:cubicBezTo>
                <a:cubicBezTo>
                  <a:pt x="100263" y="51447"/>
                  <a:pt x="99251" y="52507"/>
                  <a:pt x="98286" y="53078"/>
                </a:cubicBezTo>
                <a:cubicBezTo>
                  <a:pt x="98060" y="53245"/>
                  <a:pt x="97774" y="53328"/>
                  <a:pt x="97536" y="53471"/>
                </a:cubicBezTo>
                <a:cubicBezTo>
                  <a:pt x="97405" y="53543"/>
                  <a:pt x="97262" y="53578"/>
                  <a:pt x="97131" y="53626"/>
                </a:cubicBezTo>
                <a:cubicBezTo>
                  <a:pt x="97001" y="53674"/>
                  <a:pt x="96870" y="53733"/>
                  <a:pt x="96739" y="53769"/>
                </a:cubicBezTo>
                <a:cubicBezTo>
                  <a:pt x="96596" y="53793"/>
                  <a:pt x="95119" y="54102"/>
                  <a:pt x="94572" y="54150"/>
                </a:cubicBezTo>
                <a:cubicBezTo>
                  <a:pt x="94504" y="54154"/>
                  <a:pt x="94416" y="54155"/>
                  <a:pt x="94320" y="54155"/>
                </a:cubicBezTo>
                <a:cubicBezTo>
                  <a:pt x="94128" y="54155"/>
                  <a:pt x="93909" y="54150"/>
                  <a:pt x="93774" y="54150"/>
                </a:cubicBezTo>
                <a:lnTo>
                  <a:pt x="19705" y="54150"/>
                </a:lnTo>
                <a:lnTo>
                  <a:pt x="19562" y="54114"/>
                </a:lnTo>
                <a:lnTo>
                  <a:pt x="19265" y="54102"/>
                </a:lnTo>
                <a:lnTo>
                  <a:pt x="18681" y="54126"/>
                </a:lnTo>
                <a:cubicBezTo>
                  <a:pt x="18288" y="54150"/>
                  <a:pt x="17895" y="54150"/>
                  <a:pt x="17514" y="54209"/>
                </a:cubicBezTo>
                <a:cubicBezTo>
                  <a:pt x="14383" y="54567"/>
                  <a:pt x="11335" y="55674"/>
                  <a:pt x="8716" y="57424"/>
                </a:cubicBezTo>
                <a:cubicBezTo>
                  <a:pt x="6120" y="59186"/>
                  <a:pt x="3953" y="61568"/>
                  <a:pt x="2417" y="64318"/>
                </a:cubicBezTo>
                <a:cubicBezTo>
                  <a:pt x="917" y="67080"/>
                  <a:pt x="96" y="70235"/>
                  <a:pt x="24" y="73367"/>
                </a:cubicBezTo>
                <a:cubicBezTo>
                  <a:pt x="0" y="73807"/>
                  <a:pt x="12" y="74010"/>
                  <a:pt x="12" y="74295"/>
                </a:cubicBezTo>
                <a:cubicBezTo>
                  <a:pt x="12" y="74343"/>
                  <a:pt x="12" y="74474"/>
                  <a:pt x="24" y="74557"/>
                </a:cubicBezTo>
                <a:lnTo>
                  <a:pt x="36" y="74855"/>
                </a:lnTo>
                <a:lnTo>
                  <a:pt x="60" y="75438"/>
                </a:lnTo>
                <a:cubicBezTo>
                  <a:pt x="84" y="75831"/>
                  <a:pt x="84" y="76224"/>
                  <a:pt x="143" y="76617"/>
                </a:cubicBezTo>
                <a:lnTo>
                  <a:pt x="322" y="77784"/>
                </a:lnTo>
                <a:cubicBezTo>
                  <a:pt x="357" y="77974"/>
                  <a:pt x="381" y="78165"/>
                  <a:pt x="429" y="78355"/>
                </a:cubicBezTo>
                <a:lnTo>
                  <a:pt x="560" y="78939"/>
                </a:lnTo>
                <a:lnTo>
                  <a:pt x="869" y="80082"/>
                </a:lnTo>
                <a:cubicBezTo>
                  <a:pt x="977" y="80451"/>
                  <a:pt x="1119" y="80820"/>
                  <a:pt x="1250" y="81189"/>
                </a:cubicBezTo>
                <a:cubicBezTo>
                  <a:pt x="1393" y="81558"/>
                  <a:pt x="1512" y="81939"/>
                  <a:pt x="1691" y="82296"/>
                </a:cubicBezTo>
                <a:cubicBezTo>
                  <a:pt x="2977" y="85166"/>
                  <a:pt x="4929" y="87737"/>
                  <a:pt x="7382" y="89702"/>
                </a:cubicBezTo>
                <a:cubicBezTo>
                  <a:pt x="9835" y="91655"/>
                  <a:pt x="12764" y="93048"/>
                  <a:pt x="15859" y="93655"/>
                </a:cubicBezTo>
                <a:lnTo>
                  <a:pt x="17026" y="93845"/>
                </a:lnTo>
                <a:lnTo>
                  <a:pt x="17610" y="93929"/>
                </a:lnTo>
                <a:cubicBezTo>
                  <a:pt x="17812" y="93952"/>
                  <a:pt x="18003" y="93952"/>
                  <a:pt x="18193" y="93964"/>
                </a:cubicBezTo>
                <a:lnTo>
                  <a:pt x="19372" y="94024"/>
                </a:lnTo>
                <a:lnTo>
                  <a:pt x="19669" y="94036"/>
                </a:lnTo>
                <a:lnTo>
                  <a:pt x="94643" y="94036"/>
                </a:lnTo>
                <a:lnTo>
                  <a:pt x="94869" y="94048"/>
                </a:lnTo>
                <a:cubicBezTo>
                  <a:pt x="95024" y="94060"/>
                  <a:pt x="95167" y="94072"/>
                  <a:pt x="95310" y="94072"/>
                </a:cubicBezTo>
                <a:cubicBezTo>
                  <a:pt x="95381" y="94072"/>
                  <a:pt x="95453" y="94083"/>
                  <a:pt x="95524" y="94095"/>
                </a:cubicBezTo>
                <a:lnTo>
                  <a:pt x="95727" y="94131"/>
                </a:lnTo>
                <a:cubicBezTo>
                  <a:pt x="95869" y="94155"/>
                  <a:pt x="96012" y="94167"/>
                  <a:pt x="96155" y="94191"/>
                </a:cubicBezTo>
                <a:cubicBezTo>
                  <a:pt x="96703" y="94345"/>
                  <a:pt x="97251" y="94476"/>
                  <a:pt x="97751" y="94750"/>
                </a:cubicBezTo>
                <a:cubicBezTo>
                  <a:pt x="98286" y="94976"/>
                  <a:pt x="98739" y="95322"/>
                  <a:pt x="99203" y="95655"/>
                </a:cubicBezTo>
                <a:cubicBezTo>
                  <a:pt x="99620" y="96048"/>
                  <a:pt x="100060" y="96429"/>
                  <a:pt x="100382" y="96905"/>
                </a:cubicBezTo>
                <a:cubicBezTo>
                  <a:pt x="100751" y="97346"/>
                  <a:pt x="100989" y="97870"/>
                  <a:pt x="101251" y="98382"/>
                </a:cubicBezTo>
                <a:cubicBezTo>
                  <a:pt x="101299" y="98513"/>
                  <a:pt x="101334" y="98643"/>
                  <a:pt x="101394" y="98774"/>
                </a:cubicBezTo>
                <a:cubicBezTo>
                  <a:pt x="101430" y="98917"/>
                  <a:pt x="101501" y="99036"/>
                  <a:pt x="101525" y="99179"/>
                </a:cubicBezTo>
                <a:cubicBezTo>
                  <a:pt x="101584" y="99453"/>
                  <a:pt x="101692" y="99727"/>
                  <a:pt x="101703" y="100013"/>
                </a:cubicBezTo>
                <a:cubicBezTo>
                  <a:pt x="101727" y="100156"/>
                  <a:pt x="101751" y="100287"/>
                  <a:pt x="101775" y="100429"/>
                </a:cubicBezTo>
                <a:lnTo>
                  <a:pt x="101799" y="100870"/>
                </a:lnTo>
                <a:lnTo>
                  <a:pt x="101823" y="101084"/>
                </a:lnTo>
                <a:lnTo>
                  <a:pt x="101834" y="101191"/>
                </a:lnTo>
                <a:lnTo>
                  <a:pt x="101834" y="101299"/>
                </a:lnTo>
                <a:cubicBezTo>
                  <a:pt x="101834" y="101334"/>
                  <a:pt x="101823" y="101358"/>
                  <a:pt x="101823" y="101370"/>
                </a:cubicBezTo>
                <a:cubicBezTo>
                  <a:pt x="101811" y="101513"/>
                  <a:pt x="101799" y="101656"/>
                  <a:pt x="101787" y="101799"/>
                </a:cubicBezTo>
                <a:cubicBezTo>
                  <a:pt x="101811" y="102096"/>
                  <a:pt x="101715" y="102370"/>
                  <a:pt x="101692" y="102656"/>
                </a:cubicBezTo>
                <a:cubicBezTo>
                  <a:pt x="101692" y="102799"/>
                  <a:pt x="101632" y="102930"/>
                  <a:pt x="101596" y="103073"/>
                </a:cubicBezTo>
                <a:cubicBezTo>
                  <a:pt x="101561" y="103204"/>
                  <a:pt x="101525" y="103346"/>
                  <a:pt x="101501" y="103477"/>
                </a:cubicBezTo>
                <a:cubicBezTo>
                  <a:pt x="101144" y="104561"/>
                  <a:pt x="100537" y="105561"/>
                  <a:pt x="99739" y="106383"/>
                </a:cubicBezTo>
                <a:cubicBezTo>
                  <a:pt x="98917" y="107192"/>
                  <a:pt x="97917" y="107799"/>
                  <a:pt x="96846" y="108157"/>
                </a:cubicBezTo>
                <a:cubicBezTo>
                  <a:pt x="96715" y="108204"/>
                  <a:pt x="96572" y="108216"/>
                  <a:pt x="96429" y="108264"/>
                </a:cubicBezTo>
                <a:cubicBezTo>
                  <a:pt x="96298" y="108288"/>
                  <a:pt x="96167" y="108359"/>
                  <a:pt x="96024" y="108359"/>
                </a:cubicBezTo>
                <a:cubicBezTo>
                  <a:pt x="95881" y="108383"/>
                  <a:pt x="95738" y="108395"/>
                  <a:pt x="95596" y="108419"/>
                </a:cubicBezTo>
                <a:cubicBezTo>
                  <a:pt x="95524" y="108430"/>
                  <a:pt x="95453" y="108454"/>
                  <a:pt x="95381" y="108454"/>
                </a:cubicBezTo>
                <a:lnTo>
                  <a:pt x="95167" y="108466"/>
                </a:lnTo>
                <a:cubicBezTo>
                  <a:pt x="95024" y="108466"/>
                  <a:pt x="94881" y="108466"/>
                  <a:pt x="94738" y="108478"/>
                </a:cubicBezTo>
                <a:cubicBezTo>
                  <a:pt x="94691" y="108478"/>
                  <a:pt x="94512" y="108466"/>
                  <a:pt x="94393" y="108466"/>
                </a:cubicBezTo>
                <a:lnTo>
                  <a:pt x="71283" y="108466"/>
                </a:lnTo>
                <a:lnTo>
                  <a:pt x="70985" y="108490"/>
                </a:lnTo>
                <a:lnTo>
                  <a:pt x="70402" y="108526"/>
                </a:lnTo>
                <a:cubicBezTo>
                  <a:pt x="70009" y="108538"/>
                  <a:pt x="69616" y="108561"/>
                  <a:pt x="69235" y="108597"/>
                </a:cubicBezTo>
                <a:lnTo>
                  <a:pt x="68068" y="108764"/>
                </a:lnTo>
                <a:cubicBezTo>
                  <a:pt x="67675" y="108835"/>
                  <a:pt x="67283" y="108883"/>
                  <a:pt x="66902" y="108990"/>
                </a:cubicBezTo>
                <a:cubicBezTo>
                  <a:pt x="66140" y="109181"/>
                  <a:pt x="65366" y="109359"/>
                  <a:pt x="64639" y="109657"/>
                </a:cubicBezTo>
                <a:cubicBezTo>
                  <a:pt x="64270" y="109788"/>
                  <a:pt x="63889" y="109919"/>
                  <a:pt x="63532" y="110073"/>
                </a:cubicBezTo>
                <a:lnTo>
                  <a:pt x="62460" y="110585"/>
                </a:lnTo>
                <a:lnTo>
                  <a:pt x="61937" y="110847"/>
                </a:lnTo>
                <a:cubicBezTo>
                  <a:pt x="61758" y="110931"/>
                  <a:pt x="61591" y="111038"/>
                  <a:pt x="61425" y="111145"/>
                </a:cubicBezTo>
                <a:lnTo>
                  <a:pt x="60413" y="111752"/>
                </a:lnTo>
                <a:cubicBezTo>
                  <a:pt x="60079" y="111967"/>
                  <a:pt x="59782" y="112217"/>
                  <a:pt x="59460" y="112443"/>
                </a:cubicBezTo>
                <a:cubicBezTo>
                  <a:pt x="59151" y="112681"/>
                  <a:pt x="58817" y="112907"/>
                  <a:pt x="58531" y="113169"/>
                </a:cubicBezTo>
                <a:cubicBezTo>
                  <a:pt x="58079" y="113586"/>
                  <a:pt x="57603" y="114003"/>
                  <a:pt x="57174" y="114443"/>
                </a:cubicBezTo>
                <a:cubicBezTo>
                  <a:pt x="57115" y="114503"/>
                  <a:pt x="57043" y="114586"/>
                  <a:pt x="56960" y="114681"/>
                </a:cubicBezTo>
                <a:cubicBezTo>
                  <a:pt x="56912" y="114717"/>
                  <a:pt x="56876" y="114765"/>
                  <a:pt x="56841" y="114800"/>
                </a:cubicBezTo>
                <a:cubicBezTo>
                  <a:pt x="56567" y="115110"/>
                  <a:pt x="56234" y="115479"/>
                  <a:pt x="56055" y="115681"/>
                </a:cubicBezTo>
                <a:lnTo>
                  <a:pt x="55341" y="116622"/>
                </a:lnTo>
                <a:lnTo>
                  <a:pt x="54995" y="117098"/>
                </a:lnTo>
                <a:cubicBezTo>
                  <a:pt x="54876" y="117253"/>
                  <a:pt x="54781" y="117432"/>
                  <a:pt x="54674" y="117586"/>
                </a:cubicBezTo>
                <a:lnTo>
                  <a:pt x="54067" y="118598"/>
                </a:lnTo>
                <a:cubicBezTo>
                  <a:pt x="53864" y="118944"/>
                  <a:pt x="53709" y="119301"/>
                  <a:pt x="53531" y="119658"/>
                </a:cubicBezTo>
                <a:cubicBezTo>
                  <a:pt x="53364" y="120015"/>
                  <a:pt x="53174" y="120360"/>
                  <a:pt x="53043" y="120730"/>
                </a:cubicBezTo>
                <a:lnTo>
                  <a:pt x="52638" y="121837"/>
                </a:lnTo>
                <a:cubicBezTo>
                  <a:pt x="52566" y="122027"/>
                  <a:pt x="52495" y="122206"/>
                  <a:pt x="52447" y="122396"/>
                </a:cubicBezTo>
                <a:lnTo>
                  <a:pt x="52293" y="122968"/>
                </a:lnTo>
                <a:lnTo>
                  <a:pt x="51995" y="124111"/>
                </a:lnTo>
                <a:cubicBezTo>
                  <a:pt x="51923" y="124504"/>
                  <a:pt x="51864" y="124897"/>
                  <a:pt x="51804" y="125278"/>
                </a:cubicBezTo>
                <a:cubicBezTo>
                  <a:pt x="51757" y="125671"/>
                  <a:pt x="51673" y="126064"/>
                  <a:pt x="51662" y="126445"/>
                </a:cubicBezTo>
                <a:lnTo>
                  <a:pt x="51578" y="127623"/>
                </a:lnTo>
                <a:lnTo>
                  <a:pt x="51531" y="128207"/>
                </a:lnTo>
                <a:lnTo>
                  <a:pt x="51531" y="128600"/>
                </a:lnTo>
                <a:lnTo>
                  <a:pt x="51531" y="129409"/>
                </a:lnTo>
                <a:lnTo>
                  <a:pt x="51531" y="131017"/>
                </a:lnTo>
                <a:lnTo>
                  <a:pt x="51531" y="143887"/>
                </a:lnTo>
                <a:lnTo>
                  <a:pt x="64187" y="143887"/>
                </a:lnTo>
                <a:lnTo>
                  <a:pt x="64187" y="131017"/>
                </a:lnTo>
                <a:lnTo>
                  <a:pt x="64187" y="129409"/>
                </a:lnTo>
                <a:lnTo>
                  <a:pt x="64187" y="128600"/>
                </a:lnTo>
                <a:lnTo>
                  <a:pt x="64187" y="128207"/>
                </a:lnTo>
                <a:lnTo>
                  <a:pt x="64163" y="127980"/>
                </a:lnTo>
                <a:cubicBezTo>
                  <a:pt x="64175" y="127838"/>
                  <a:pt x="64163" y="127695"/>
                  <a:pt x="64163" y="127540"/>
                </a:cubicBezTo>
                <a:cubicBezTo>
                  <a:pt x="64163" y="127397"/>
                  <a:pt x="64211" y="127266"/>
                  <a:pt x="64223" y="127123"/>
                </a:cubicBezTo>
                <a:cubicBezTo>
                  <a:pt x="64246" y="126980"/>
                  <a:pt x="64246" y="126837"/>
                  <a:pt x="64282" y="126695"/>
                </a:cubicBezTo>
                <a:cubicBezTo>
                  <a:pt x="64318" y="126564"/>
                  <a:pt x="64354" y="126421"/>
                  <a:pt x="64389" y="126290"/>
                </a:cubicBezTo>
                <a:cubicBezTo>
                  <a:pt x="64663" y="125194"/>
                  <a:pt x="65508" y="123909"/>
                  <a:pt x="66282" y="123063"/>
                </a:cubicBezTo>
                <a:cubicBezTo>
                  <a:pt x="66401" y="122956"/>
                  <a:pt x="66532" y="122849"/>
                  <a:pt x="66651" y="122730"/>
                </a:cubicBezTo>
                <a:cubicBezTo>
                  <a:pt x="66747" y="122623"/>
                  <a:pt x="66878" y="122563"/>
                  <a:pt x="66985" y="122468"/>
                </a:cubicBezTo>
                <a:cubicBezTo>
                  <a:pt x="67104" y="122396"/>
                  <a:pt x="67211" y="122289"/>
                  <a:pt x="67330" y="122218"/>
                </a:cubicBezTo>
                <a:cubicBezTo>
                  <a:pt x="67461" y="122146"/>
                  <a:pt x="67580" y="122075"/>
                  <a:pt x="67699" y="122004"/>
                </a:cubicBezTo>
                <a:cubicBezTo>
                  <a:pt x="67759" y="121956"/>
                  <a:pt x="67818" y="121920"/>
                  <a:pt x="67878" y="121884"/>
                </a:cubicBezTo>
                <a:lnTo>
                  <a:pt x="68080" y="121801"/>
                </a:lnTo>
                <a:cubicBezTo>
                  <a:pt x="68211" y="121742"/>
                  <a:pt x="68330" y="121670"/>
                  <a:pt x="68461" y="121611"/>
                </a:cubicBezTo>
                <a:lnTo>
                  <a:pt x="68866" y="121468"/>
                </a:lnTo>
                <a:cubicBezTo>
                  <a:pt x="69116" y="121349"/>
                  <a:pt x="69402" y="121301"/>
                  <a:pt x="69676" y="121218"/>
                </a:cubicBezTo>
                <a:cubicBezTo>
                  <a:pt x="69807" y="121170"/>
                  <a:pt x="69950" y="121170"/>
                  <a:pt x="70092" y="121146"/>
                </a:cubicBezTo>
                <a:cubicBezTo>
                  <a:pt x="70235" y="121122"/>
                  <a:pt x="70378" y="121099"/>
                  <a:pt x="70521" y="121075"/>
                </a:cubicBezTo>
                <a:cubicBezTo>
                  <a:pt x="70664" y="121075"/>
                  <a:pt x="70807" y="121063"/>
                  <a:pt x="70950" y="121063"/>
                </a:cubicBezTo>
                <a:lnTo>
                  <a:pt x="71164" y="121015"/>
                </a:lnTo>
                <a:lnTo>
                  <a:pt x="71283" y="120968"/>
                </a:lnTo>
                <a:lnTo>
                  <a:pt x="94393" y="120968"/>
                </a:lnTo>
                <a:cubicBezTo>
                  <a:pt x="94516" y="120968"/>
                  <a:pt x="94603" y="120994"/>
                  <a:pt x="94760" y="120994"/>
                </a:cubicBezTo>
                <a:cubicBezTo>
                  <a:pt x="94787" y="120994"/>
                  <a:pt x="94815" y="120993"/>
                  <a:pt x="94845" y="120991"/>
                </a:cubicBezTo>
                <a:lnTo>
                  <a:pt x="96024" y="120956"/>
                </a:lnTo>
                <a:lnTo>
                  <a:pt x="96608" y="120932"/>
                </a:lnTo>
                <a:cubicBezTo>
                  <a:pt x="96810" y="120908"/>
                  <a:pt x="97001" y="120884"/>
                  <a:pt x="97191" y="120861"/>
                </a:cubicBezTo>
                <a:lnTo>
                  <a:pt x="98358" y="120682"/>
                </a:lnTo>
                <a:cubicBezTo>
                  <a:pt x="98751" y="120622"/>
                  <a:pt x="99132" y="120503"/>
                  <a:pt x="99513" y="120420"/>
                </a:cubicBezTo>
                <a:cubicBezTo>
                  <a:pt x="99894" y="120313"/>
                  <a:pt x="100275" y="120229"/>
                  <a:pt x="100656" y="120099"/>
                </a:cubicBezTo>
                <a:cubicBezTo>
                  <a:pt x="103656" y="119134"/>
                  <a:pt x="106406" y="117443"/>
                  <a:pt x="108633" y="115229"/>
                </a:cubicBezTo>
                <a:cubicBezTo>
                  <a:pt x="110836" y="112990"/>
                  <a:pt x="112514" y="110228"/>
                  <a:pt x="113467" y="107228"/>
                </a:cubicBezTo>
                <a:cubicBezTo>
                  <a:pt x="113574" y="106847"/>
                  <a:pt x="113669" y="106466"/>
                  <a:pt x="113776" y="106085"/>
                </a:cubicBezTo>
                <a:cubicBezTo>
                  <a:pt x="113860" y="105692"/>
                  <a:pt x="113979" y="105323"/>
                  <a:pt x="114026" y="104930"/>
                </a:cubicBezTo>
                <a:cubicBezTo>
                  <a:pt x="114146" y="104144"/>
                  <a:pt x="114288" y="103370"/>
                  <a:pt x="114300" y="102584"/>
                </a:cubicBezTo>
                <a:lnTo>
                  <a:pt x="114348" y="101418"/>
                </a:lnTo>
                <a:cubicBezTo>
                  <a:pt x="114348" y="101358"/>
                  <a:pt x="114336" y="101322"/>
                  <a:pt x="114336" y="101287"/>
                </a:cubicBezTo>
                <a:lnTo>
                  <a:pt x="114336" y="101191"/>
                </a:lnTo>
                <a:lnTo>
                  <a:pt x="114336" y="100906"/>
                </a:lnTo>
                <a:lnTo>
                  <a:pt x="114324" y="100310"/>
                </a:lnTo>
                <a:cubicBezTo>
                  <a:pt x="114300" y="99929"/>
                  <a:pt x="114288" y="99536"/>
                  <a:pt x="114253" y="99144"/>
                </a:cubicBezTo>
                <a:lnTo>
                  <a:pt x="114086" y="97977"/>
                </a:lnTo>
                <a:cubicBezTo>
                  <a:pt x="113979" y="97191"/>
                  <a:pt x="113765" y="96429"/>
                  <a:pt x="113562" y="95667"/>
                </a:cubicBezTo>
                <a:cubicBezTo>
                  <a:pt x="113479" y="95286"/>
                  <a:pt x="113324" y="94917"/>
                  <a:pt x="113193" y="94548"/>
                </a:cubicBezTo>
                <a:cubicBezTo>
                  <a:pt x="113062" y="94179"/>
                  <a:pt x="112931" y="93810"/>
                  <a:pt x="112776" y="93440"/>
                </a:cubicBezTo>
                <a:cubicBezTo>
                  <a:pt x="112121" y="92012"/>
                  <a:pt x="111371" y="90619"/>
                  <a:pt x="110407" y="89369"/>
                </a:cubicBezTo>
                <a:cubicBezTo>
                  <a:pt x="109478" y="88095"/>
                  <a:pt x="108359" y="86987"/>
                  <a:pt x="107168" y="85963"/>
                </a:cubicBezTo>
                <a:cubicBezTo>
                  <a:pt x="105930" y="84999"/>
                  <a:pt x="104621" y="84106"/>
                  <a:pt x="103192" y="83451"/>
                </a:cubicBezTo>
                <a:cubicBezTo>
                  <a:pt x="101787" y="82737"/>
                  <a:pt x="100263" y="82272"/>
                  <a:pt x="98727" y="81915"/>
                </a:cubicBezTo>
                <a:cubicBezTo>
                  <a:pt x="98346" y="81844"/>
                  <a:pt x="97953" y="81784"/>
                  <a:pt x="97560" y="81725"/>
                </a:cubicBezTo>
                <a:lnTo>
                  <a:pt x="96977" y="81641"/>
                </a:lnTo>
                <a:cubicBezTo>
                  <a:pt x="96786" y="81606"/>
                  <a:pt x="96596" y="81582"/>
                  <a:pt x="96393" y="81582"/>
                </a:cubicBezTo>
                <a:lnTo>
                  <a:pt x="95226" y="81534"/>
                </a:lnTo>
                <a:lnTo>
                  <a:pt x="94643" y="81522"/>
                </a:lnTo>
                <a:lnTo>
                  <a:pt x="19872" y="81522"/>
                </a:lnTo>
                <a:lnTo>
                  <a:pt x="19693" y="81510"/>
                </a:lnTo>
                <a:lnTo>
                  <a:pt x="19574" y="81499"/>
                </a:lnTo>
                <a:cubicBezTo>
                  <a:pt x="19431" y="81487"/>
                  <a:pt x="19288" y="81475"/>
                  <a:pt x="19146" y="81463"/>
                </a:cubicBezTo>
                <a:cubicBezTo>
                  <a:pt x="19074" y="81463"/>
                  <a:pt x="19003" y="81463"/>
                  <a:pt x="18931" y="81451"/>
                </a:cubicBezTo>
                <a:lnTo>
                  <a:pt x="18717" y="81415"/>
                </a:lnTo>
                <a:cubicBezTo>
                  <a:pt x="18586" y="81391"/>
                  <a:pt x="18443" y="81368"/>
                  <a:pt x="18300" y="81356"/>
                </a:cubicBezTo>
                <a:cubicBezTo>
                  <a:pt x="17181" y="81129"/>
                  <a:pt x="16145" y="80629"/>
                  <a:pt x="15240" y="79915"/>
                </a:cubicBezTo>
                <a:cubicBezTo>
                  <a:pt x="14335" y="79213"/>
                  <a:pt x="13633" y="78260"/>
                  <a:pt x="13169" y="77224"/>
                </a:cubicBezTo>
                <a:cubicBezTo>
                  <a:pt x="13085" y="77105"/>
                  <a:pt x="13061" y="76962"/>
                  <a:pt x="13014" y="76831"/>
                </a:cubicBezTo>
                <a:cubicBezTo>
                  <a:pt x="12966" y="76700"/>
                  <a:pt x="12907" y="76569"/>
                  <a:pt x="12859" y="76426"/>
                </a:cubicBezTo>
                <a:cubicBezTo>
                  <a:pt x="12835" y="76296"/>
                  <a:pt x="12800" y="76153"/>
                  <a:pt x="12764" y="76022"/>
                </a:cubicBezTo>
                <a:lnTo>
                  <a:pt x="12704" y="75819"/>
                </a:lnTo>
                <a:cubicBezTo>
                  <a:pt x="12692" y="75748"/>
                  <a:pt x="12680" y="75676"/>
                  <a:pt x="12680" y="75605"/>
                </a:cubicBezTo>
                <a:cubicBezTo>
                  <a:pt x="12657" y="75462"/>
                  <a:pt x="12633" y="75319"/>
                  <a:pt x="12609" y="75176"/>
                </a:cubicBezTo>
                <a:cubicBezTo>
                  <a:pt x="12573" y="75045"/>
                  <a:pt x="12597" y="74891"/>
                  <a:pt x="12585" y="74748"/>
                </a:cubicBezTo>
                <a:lnTo>
                  <a:pt x="12549" y="74295"/>
                </a:lnTo>
                <a:cubicBezTo>
                  <a:pt x="12549" y="74033"/>
                  <a:pt x="12549" y="73700"/>
                  <a:pt x="12561" y="73617"/>
                </a:cubicBezTo>
                <a:cubicBezTo>
                  <a:pt x="12597" y="72462"/>
                  <a:pt x="12895" y="71343"/>
                  <a:pt x="13431" y="70342"/>
                </a:cubicBezTo>
                <a:cubicBezTo>
                  <a:pt x="13990" y="69354"/>
                  <a:pt x="14776" y="68473"/>
                  <a:pt x="15717" y="67830"/>
                </a:cubicBezTo>
                <a:cubicBezTo>
                  <a:pt x="16681" y="67199"/>
                  <a:pt x="17764" y="66806"/>
                  <a:pt x="18896" y="66663"/>
                </a:cubicBezTo>
                <a:cubicBezTo>
                  <a:pt x="19038" y="66640"/>
                  <a:pt x="19181" y="66651"/>
                  <a:pt x="19324" y="66640"/>
                </a:cubicBezTo>
                <a:lnTo>
                  <a:pt x="19538" y="66628"/>
                </a:lnTo>
                <a:lnTo>
                  <a:pt x="19646" y="66640"/>
                </a:lnTo>
                <a:lnTo>
                  <a:pt x="94572" y="66640"/>
                </a:lnTo>
                <a:lnTo>
                  <a:pt x="94679" y="66628"/>
                </a:lnTo>
                <a:lnTo>
                  <a:pt x="94822" y="66616"/>
                </a:lnTo>
                <a:lnTo>
                  <a:pt x="95119" y="66604"/>
                </a:lnTo>
                <a:lnTo>
                  <a:pt x="95703" y="66568"/>
                </a:lnTo>
                <a:cubicBezTo>
                  <a:pt x="96096" y="66544"/>
                  <a:pt x="96489" y="66544"/>
                  <a:pt x="96881" y="66485"/>
                </a:cubicBezTo>
                <a:lnTo>
                  <a:pt x="98048" y="66306"/>
                </a:lnTo>
                <a:lnTo>
                  <a:pt x="98632" y="66211"/>
                </a:lnTo>
                <a:lnTo>
                  <a:pt x="99203" y="66080"/>
                </a:lnTo>
                <a:lnTo>
                  <a:pt x="100346" y="65782"/>
                </a:lnTo>
                <a:cubicBezTo>
                  <a:pt x="100727" y="65675"/>
                  <a:pt x="101096" y="65520"/>
                  <a:pt x="101465" y="65389"/>
                </a:cubicBezTo>
                <a:cubicBezTo>
                  <a:pt x="101834" y="65247"/>
                  <a:pt x="102215" y="65127"/>
                  <a:pt x="102561" y="64961"/>
                </a:cubicBezTo>
                <a:cubicBezTo>
                  <a:pt x="103275" y="64616"/>
                  <a:pt x="104001" y="64306"/>
                  <a:pt x="104656" y="63877"/>
                </a:cubicBezTo>
                <a:cubicBezTo>
                  <a:pt x="107288" y="62318"/>
                  <a:pt x="109693" y="59960"/>
                  <a:pt x="111348" y="57365"/>
                </a:cubicBezTo>
                <a:cubicBezTo>
                  <a:pt x="111383" y="57317"/>
                  <a:pt x="111419" y="57257"/>
                  <a:pt x="111455" y="57198"/>
                </a:cubicBezTo>
                <a:cubicBezTo>
                  <a:pt x="111467" y="57174"/>
                  <a:pt x="111479" y="57150"/>
                  <a:pt x="111490" y="57138"/>
                </a:cubicBezTo>
                <a:lnTo>
                  <a:pt x="111490" y="57126"/>
                </a:lnTo>
                <a:cubicBezTo>
                  <a:pt x="113074" y="54519"/>
                  <a:pt x="114074" y="51531"/>
                  <a:pt x="114288" y="48483"/>
                </a:cubicBezTo>
                <a:cubicBezTo>
                  <a:pt x="114527" y="45363"/>
                  <a:pt x="114026" y="42172"/>
                  <a:pt x="112812" y="39255"/>
                </a:cubicBezTo>
                <a:cubicBezTo>
                  <a:pt x="111562" y="36362"/>
                  <a:pt x="109633" y="33778"/>
                  <a:pt x="107228" y="31766"/>
                </a:cubicBezTo>
                <a:cubicBezTo>
                  <a:pt x="104799" y="29766"/>
                  <a:pt x="101894" y="28349"/>
                  <a:pt x="98810" y="27682"/>
                </a:cubicBezTo>
                <a:cubicBezTo>
                  <a:pt x="98429" y="27587"/>
                  <a:pt x="98036" y="27540"/>
                  <a:pt x="97643" y="27480"/>
                </a:cubicBezTo>
                <a:cubicBezTo>
                  <a:pt x="97251" y="27420"/>
                  <a:pt x="96870" y="27349"/>
                  <a:pt x="96477" y="27325"/>
                </a:cubicBezTo>
                <a:lnTo>
                  <a:pt x="95298" y="27266"/>
                </a:lnTo>
                <a:lnTo>
                  <a:pt x="94715" y="27218"/>
                </a:lnTo>
                <a:lnTo>
                  <a:pt x="94298" y="27206"/>
                </a:lnTo>
                <a:lnTo>
                  <a:pt x="71783" y="27206"/>
                </a:lnTo>
                <a:cubicBezTo>
                  <a:pt x="71140" y="27206"/>
                  <a:pt x="70676" y="27182"/>
                  <a:pt x="70676" y="27182"/>
                </a:cubicBezTo>
                <a:cubicBezTo>
                  <a:pt x="70650" y="27185"/>
                  <a:pt x="70624" y="27186"/>
                  <a:pt x="70598" y="27186"/>
                </a:cubicBezTo>
                <a:cubicBezTo>
                  <a:pt x="70484" y="27186"/>
                  <a:pt x="70376" y="27166"/>
                  <a:pt x="70259" y="27147"/>
                </a:cubicBezTo>
                <a:cubicBezTo>
                  <a:pt x="70116" y="27123"/>
                  <a:pt x="69973" y="27111"/>
                  <a:pt x="69830" y="27087"/>
                </a:cubicBezTo>
                <a:lnTo>
                  <a:pt x="69426" y="26980"/>
                </a:lnTo>
                <a:cubicBezTo>
                  <a:pt x="69283" y="26944"/>
                  <a:pt x="69140" y="26932"/>
                  <a:pt x="69009" y="26861"/>
                </a:cubicBezTo>
                <a:cubicBezTo>
                  <a:pt x="68747" y="26754"/>
                  <a:pt x="68473" y="26694"/>
                  <a:pt x="68223" y="26551"/>
                </a:cubicBezTo>
                <a:lnTo>
                  <a:pt x="67842" y="26361"/>
                </a:lnTo>
                <a:cubicBezTo>
                  <a:pt x="67723" y="26289"/>
                  <a:pt x="67604" y="26206"/>
                  <a:pt x="67473" y="26135"/>
                </a:cubicBezTo>
                <a:lnTo>
                  <a:pt x="67294" y="26027"/>
                </a:lnTo>
                <a:cubicBezTo>
                  <a:pt x="67235" y="25992"/>
                  <a:pt x="67175" y="25944"/>
                  <a:pt x="67116" y="25896"/>
                </a:cubicBezTo>
                <a:cubicBezTo>
                  <a:pt x="67009" y="25813"/>
                  <a:pt x="66890" y="25730"/>
                  <a:pt x="66771" y="25646"/>
                </a:cubicBezTo>
                <a:cubicBezTo>
                  <a:pt x="66663" y="25563"/>
                  <a:pt x="66568" y="25444"/>
                  <a:pt x="66461" y="25361"/>
                </a:cubicBezTo>
                <a:cubicBezTo>
                  <a:pt x="66354" y="25254"/>
                  <a:pt x="66223" y="25182"/>
                  <a:pt x="66140" y="25063"/>
                </a:cubicBezTo>
                <a:cubicBezTo>
                  <a:pt x="65961" y="24837"/>
                  <a:pt x="65735" y="24658"/>
                  <a:pt x="65592" y="24408"/>
                </a:cubicBezTo>
                <a:cubicBezTo>
                  <a:pt x="64889" y="23503"/>
                  <a:pt x="64401" y="22444"/>
                  <a:pt x="64235" y="21313"/>
                </a:cubicBezTo>
                <a:cubicBezTo>
                  <a:pt x="64211" y="21170"/>
                  <a:pt x="64175" y="20110"/>
                  <a:pt x="64175" y="20074"/>
                </a:cubicBezTo>
                <a:lnTo>
                  <a:pt x="64175" y="19979"/>
                </a:lnTo>
                <a:lnTo>
                  <a:pt x="64175" y="19169"/>
                </a:lnTo>
                <a:lnTo>
                  <a:pt x="64175" y="15895"/>
                </a:lnTo>
                <a:lnTo>
                  <a:pt x="66890" y="15895"/>
                </a:lnTo>
                <a:lnTo>
                  <a:pt x="57841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3127369" y="1166084"/>
            <a:ext cx="2847490" cy="3675956"/>
          </a:xfrm>
          <a:custGeom>
            <a:rect b="b" l="l" r="r" t="t"/>
            <a:pathLst>
              <a:path extrusionOk="0" h="132970" w="103002">
                <a:moveTo>
                  <a:pt x="51507" y="1"/>
                </a:moveTo>
                <a:lnTo>
                  <a:pt x="51507" y="3727"/>
                </a:lnTo>
                <a:lnTo>
                  <a:pt x="52757" y="3727"/>
                </a:lnTo>
                <a:lnTo>
                  <a:pt x="52757" y="1"/>
                </a:lnTo>
                <a:close/>
                <a:moveTo>
                  <a:pt x="51507" y="7442"/>
                </a:moveTo>
                <a:lnTo>
                  <a:pt x="51507" y="9180"/>
                </a:lnTo>
                <a:cubicBezTo>
                  <a:pt x="51507" y="9883"/>
                  <a:pt x="51566" y="10573"/>
                  <a:pt x="51662" y="11252"/>
                </a:cubicBezTo>
                <a:lnTo>
                  <a:pt x="52888" y="11073"/>
                </a:lnTo>
                <a:cubicBezTo>
                  <a:pt x="52793" y="10454"/>
                  <a:pt x="52757" y="9823"/>
                  <a:pt x="52757" y="9180"/>
                </a:cubicBezTo>
                <a:lnTo>
                  <a:pt x="52757" y="7442"/>
                </a:lnTo>
                <a:close/>
                <a:moveTo>
                  <a:pt x="53888" y="14467"/>
                </a:moveTo>
                <a:lnTo>
                  <a:pt x="52757" y="14979"/>
                </a:lnTo>
                <a:cubicBezTo>
                  <a:pt x="53293" y="16157"/>
                  <a:pt x="53995" y="17265"/>
                  <a:pt x="54840" y="18265"/>
                </a:cubicBezTo>
                <a:lnTo>
                  <a:pt x="55781" y="17455"/>
                </a:lnTo>
                <a:cubicBezTo>
                  <a:pt x="55019" y="16550"/>
                  <a:pt x="54376" y="15550"/>
                  <a:pt x="53888" y="14467"/>
                </a:cubicBezTo>
                <a:close/>
                <a:moveTo>
                  <a:pt x="58424" y="19812"/>
                </a:moveTo>
                <a:lnTo>
                  <a:pt x="57734" y="20848"/>
                </a:lnTo>
                <a:cubicBezTo>
                  <a:pt x="58817" y="21575"/>
                  <a:pt x="59984" y="22146"/>
                  <a:pt x="61222" y="22551"/>
                </a:cubicBezTo>
                <a:lnTo>
                  <a:pt x="61603" y="21360"/>
                </a:lnTo>
                <a:cubicBezTo>
                  <a:pt x="60484" y="21003"/>
                  <a:pt x="59412" y="20479"/>
                  <a:pt x="58424" y="19812"/>
                </a:cubicBezTo>
                <a:close/>
                <a:moveTo>
                  <a:pt x="65092" y="21979"/>
                </a:moveTo>
                <a:lnTo>
                  <a:pt x="65056" y="23218"/>
                </a:lnTo>
                <a:cubicBezTo>
                  <a:pt x="65211" y="23218"/>
                  <a:pt x="65378" y="23230"/>
                  <a:pt x="65544" y="23230"/>
                </a:cubicBezTo>
                <a:lnTo>
                  <a:pt x="68795" y="23230"/>
                </a:lnTo>
                <a:lnTo>
                  <a:pt x="68795" y="21979"/>
                </a:lnTo>
                <a:close/>
                <a:moveTo>
                  <a:pt x="72521" y="21979"/>
                </a:moveTo>
                <a:lnTo>
                  <a:pt x="72521" y="23230"/>
                </a:lnTo>
                <a:lnTo>
                  <a:pt x="76248" y="23230"/>
                </a:lnTo>
                <a:lnTo>
                  <a:pt x="76248" y="21979"/>
                </a:lnTo>
                <a:close/>
                <a:moveTo>
                  <a:pt x="79975" y="21979"/>
                </a:moveTo>
                <a:lnTo>
                  <a:pt x="79975" y="23230"/>
                </a:lnTo>
                <a:lnTo>
                  <a:pt x="83689" y="23230"/>
                </a:lnTo>
                <a:lnTo>
                  <a:pt x="83689" y="21979"/>
                </a:lnTo>
                <a:close/>
                <a:moveTo>
                  <a:pt x="87416" y="21979"/>
                </a:moveTo>
                <a:lnTo>
                  <a:pt x="87416" y="23230"/>
                </a:lnTo>
                <a:lnTo>
                  <a:pt x="88952" y="23230"/>
                </a:lnTo>
                <a:cubicBezTo>
                  <a:pt x="89654" y="23230"/>
                  <a:pt x="90357" y="23277"/>
                  <a:pt x="91035" y="23396"/>
                </a:cubicBezTo>
                <a:lnTo>
                  <a:pt x="91238" y="22170"/>
                </a:lnTo>
                <a:cubicBezTo>
                  <a:pt x="90488" y="22039"/>
                  <a:pt x="89726" y="21979"/>
                  <a:pt x="88952" y="21979"/>
                </a:cubicBezTo>
                <a:close/>
                <a:moveTo>
                  <a:pt x="94941" y="23313"/>
                </a:moveTo>
                <a:lnTo>
                  <a:pt x="94417" y="24444"/>
                </a:lnTo>
                <a:cubicBezTo>
                  <a:pt x="95488" y="24944"/>
                  <a:pt x="96477" y="25599"/>
                  <a:pt x="97370" y="26385"/>
                </a:cubicBezTo>
                <a:lnTo>
                  <a:pt x="98191" y="25444"/>
                </a:lnTo>
                <a:cubicBezTo>
                  <a:pt x="97215" y="24587"/>
                  <a:pt x="96119" y="23873"/>
                  <a:pt x="94941" y="23313"/>
                </a:cubicBezTo>
                <a:close/>
                <a:moveTo>
                  <a:pt x="100739" y="28373"/>
                </a:moveTo>
                <a:lnTo>
                  <a:pt x="99691" y="29052"/>
                </a:lnTo>
                <a:cubicBezTo>
                  <a:pt x="100346" y="30052"/>
                  <a:pt x="100846" y="31135"/>
                  <a:pt x="101192" y="32266"/>
                </a:cubicBezTo>
                <a:lnTo>
                  <a:pt x="102382" y="31897"/>
                </a:lnTo>
                <a:cubicBezTo>
                  <a:pt x="102001" y="30659"/>
                  <a:pt x="101442" y="29468"/>
                  <a:pt x="100739" y="28373"/>
                </a:cubicBezTo>
                <a:close/>
                <a:moveTo>
                  <a:pt x="102989" y="35731"/>
                </a:moveTo>
                <a:lnTo>
                  <a:pt x="101751" y="35755"/>
                </a:lnTo>
                <a:cubicBezTo>
                  <a:pt x="101751" y="35850"/>
                  <a:pt x="101751" y="35934"/>
                  <a:pt x="101751" y="36017"/>
                </a:cubicBezTo>
                <a:cubicBezTo>
                  <a:pt x="101751" y="37124"/>
                  <a:pt x="101608" y="38220"/>
                  <a:pt x="101334" y="39267"/>
                </a:cubicBezTo>
                <a:lnTo>
                  <a:pt x="102537" y="39589"/>
                </a:lnTo>
                <a:cubicBezTo>
                  <a:pt x="102846" y="38434"/>
                  <a:pt x="103001" y="37231"/>
                  <a:pt x="103001" y="36017"/>
                </a:cubicBezTo>
                <a:cubicBezTo>
                  <a:pt x="103001" y="35922"/>
                  <a:pt x="102989" y="35826"/>
                  <a:pt x="102989" y="35731"/>
                </a:cubicBezTo>
                <a:close/>
                <a:moveTo>
                  <a:pt x="99977" y="42541"/>
                </a:moveTo>
                <a:cubicBezTo>
                  <a:pt x="99370" y="43553"/>
                  <a:pt x="98620" y="44482"/>
                  <a:pt x="97763" y="45304"/>
                </a:cubicBezTo>
                <a:lnTo>
                  <a:pt x="98620" y="46209"/>
                </a:lnTo>
                <a:cubicBezTo>
                  <a:pt x="99560" y="45316"/>
                  <a:pt x="100382" y="44292"/>
                  <a:pt x="101037" y="43172"/>
                </a:cubicBezTo>
                <a:lnTo>
                  <a:pt x="99977" y="42541"/>
                </a:lnTo>
                <a:close/>
                <a:moveTo>
                  <a:pt x="94881" y="47363"/>
                </a:moveTo>
                <a:cubicBezTo>
                  <a:pt x="93833" y="47911"/>
                  <a:pt x="92714" y="48316"/>
                  <a:pt x="91547" y="48554"/>
                </a:cubicBezTo>
                <a:lnTo>
                  <a:pt x="91797" y="49769"/>
                </a:lnTo>
                <a:cubicBezTo>
                  <a:pt x="93071" y="49507"/>
                  <a:pt x="94310" y="49066"/>
                  <a:pt x="95465" y="48471"/>
                </a:cubicBezTo>
                <a:lnTo>
                  <a:pt x="94881" y="47363"/>
                </a:lnTo>
                <a:close/>
                <a:moveTo>
                  <a:pt x="17205" y="48816"/>
                </a:moveTo>
                <a:lnTo>
                  <a:pt x="17205" y="50054"/>
                </a:lnTo>
                <a:lnTo>
                  <a:pt x="20931" y="50054"/>
                </a:lnTo>
                <a:lnTo>
                  <a:pt x="20931" y="48816"/>
                </a:lnTo>
                <a:close/>
                <a:moveTo>
                  <a:pt x="24658" y="48816"/>
                </a:moveTo>
                <a:lnTo>
                  <a:pt x="24658" y="50054"/>
                </a:lnTo>
                <a:lnTo>
                  <a:pt x="28373" y="50054"/>
                </a:lnTo>
                <a:lnTo>
                  <a:pt x="28373" y="48816"/>
                </a:lnTo>
                <a:close/>
                <a:moveTo>
                  <a:pt x="32100" y="48816"/>
                </a:moveTo>
                <a:lnTo>
                  <a:pt x="32100" y="50054"/>
                </a:lnTo>
                <a:lnTo>
                  <a:pt x="35826" y="50054"/>
                </a:lnTo>
                <a:lnTo>
                  <a:pt x="35826" y="48816"/>
                </a:lnTo>
                <a:close/>
                <a:moveTo>
                  <a:pt x="39553" y="48816"/>
                </a:moveTo>
                <a:lnTo>
                  <a:pt x="39553" y="50054"/>
                </a:lnTo>
                <a:lnTo>
                  <a:pt x="43280" y="50054"/>
                </a:lnTo>
                <a:lnTo>
                  <a:pt x="43280" y="48816"/>
                </a:lnTo>
                <a:close/>
                <a:moveTo>
                  <a:pt x="47006" y="48816"/>
                </a:moveTo>
                <a:lnTo>
                  <a:pt x="47006" y="50054"/>
                </a:lnTo>
                <a:lnTo>
                  <a:pt x="50721" y="50054"/>
                </a:lnTo>
                <a:lnTo>
                  <a:pt x="50721" y="48816"/>
                </a:lnTo>
                <a:close/>
                <a:moveTo>
                  <a:pt x="54448" y="48816"/>
                </a:moveTo>
                <a:lnTo>
                  <a:pt x="54448" y="50054"/>
                </a:lnTo>
                <a:lnTo>
                  <a:pt x="58174" y="50054"/>
                </a:lnTo>
                <a:lnTo>
                  <a:pt x="58174" y="48816"/>
                </a:lnTo>
                <a:close/>
                <a:moveTo>
                  <a:pt x="61901" y="48816"/>
                </a:moveTo>
                <a:lnTo>
                  <a:pt x="61901" y="50054"/>
                </a:lnTo>
                <a:lnTo>
                  <a:pt x="65628" y="50054"/>
                </a:lnTo>
                <a:lnTo>
                  <a:pt x="65628" y="48816"/>
                </a:lnTo>
                <a:close/>
                <a:moveTo>
                  <a:pt x="69342" y="48816"/>
                </a:moveTo>
                <a:lnTo>
                  <a:pt x="69342" y="50054"/>
                </a:lnTo>
                <a:lnTo>
                  <a:pt x="73069" y="50054"/>
                </a:lnTo>
                <a:lnTo>
                  <a:pt x="73069" y="48816"/>
                </a:lnTo>
                <a:close/>
                <a:moveTo>
                  <a:pt x="76796" y="48816"/>
                </a:moveTo>
                <a:lnTo>
                  <a:pt x="76796" y="50054"/>
                </a:lnTo>
                <a:lnTo>
                  <a:pt x="80522" y="50054"/>
                </a:lnTo>
                <a:lnTo>
                  <a:pt x="80522" y="48816"/>
                </a:lnTo>
                <a:close/>
                <a:moveTo>
                  <a:pt x="84249" y="48816"/>
                </a:moveTo>
                <a:lnTo>
                  <a:pt x="84249" y="50054"/>
                </a:lnTo>
                <a:lnTo>
                  <a:pt x="87976" y="50054"/>
                </a:lnTo>
                <a:lnTo>
                  <a:pt x="87976" y="48816"/>
                </a:lnTo>
                <a:close/>
                <a:moveTo>
                  <a:pt x="13454" y="48828"/>
                </a:moveTo>
                <a:cubicBezTo>
                  <a:pt x="12157" y="48876"/>
                  <a:pt x="10871" y="49102"/>
                  <a:pt x="9632" y="49507"/>
                </a:cubicBezTo>
                <a:lnTo>
                  <a:pt x="10013" y="50685"/>
                </a:lnTo>
                <a:cubicBezTo>
                  <a:pt x="11145" y="50316"/>
                  <a:pt x="12311" y="50114"/>
                  <a:pt x="13502" y="50066"/>
                </a:cubicBezTo>
                <a:lnTo>
                  <a:pt x="13454" y="48828"/>
                </a:lnTo>
                <a:close/>
                <a:moveTo>
                  <a:pt x="6144" y="51209"/>
                </a:moveTo>
                <a:cubicBezTo>
                  <a:pt x="5072" y="51935"/>
                  <a:pt x="4096" y="52805"/>
                  <a:pt x="3251" y="53805"/>
                </a:cubicBezTo>
                <a:lnTo>
                  <a:pt x="4203" y="54602"/>
                </a:lnTo>
                <a:cubicBezTo>
                  <a:pt x="4965" y="53698"/>
                  <a:pt x="5858" y="52900"/>
                  <a:pt x="6834" y="52233"/>
                </a:cubicBezTo>
                <a:lnTo>
                  <a:pt x="6144" y="51209"/>
                </a:lnTo>
                <a:close/>
                <a:moveTo>
                  <a:pt x="1179" y="57091"/>
                </a:moveTo>
                <a:cubicBezTo>
                  <a:pt x="643" y="58270"/>
                  <a:pt x="286" y="59532"/>
                  <a:pt x="96" y="60818"/>
                </a:cubicBezTo>
                <a:lnTo>
                  <a:pt x="1322" y="60996"/>
                </a:lnTo>
                <a:cubicBezTo>
                  <a:pt x="1489" y="59817"/>
                  <a:pt x="1822" y="58674"/>
                  <a:pt x="2310" y="57603"/>
                </a:cubicBezTo>
                <a:lnTo>
                  <a:pt x="1179" y="57091"/>
                </a:lnTo>
                <a:close/>
                <a:moveTo>
                  <a:pt x="1239" y="64568"/>
                </a:moveTo>
                <a:lnTo>
                  <a:pt x="0" y="64675"/>
                </a:lnTo>
                <a:cubicBezTo>
                  <a:pt x="107" y="65973"/>
                  <a:pt x="405" y="67247"/>
                  <a:pt x="869" y="68461"/>
                </a:cubicBezTo>
                <a:lnTo>
                  <a:pt x="2024" y="68021"/>
                </a:lnTo>
                <a:cubicBezTo>
                  <a:pt x="1608" y="66914"/>
                  <a:pt x="1346" y="65747"/>
                  <a:pt x="1239" y="64568"/>
                </a:cubicBezTo>
                <a:close/>
                <a:moveTo>
                  <a:pt x="3739" y="71116"/>
                </a:moveTo>
                <a:lnTo>
                  <a:pt x="2751" y="71855"/>
                </a:lnTo>
                <a:cubicBezTo>
                  <a:pt x="3525" y="72902"/>
                  <a:pt x="4453" y="73831"/>
                  <a:pt x="5477" y="74617"/>
                </a:cubicBezTo>
                <a:lnTo>
                  <a:pt x="6239" y="73629"/>
                </a:lnTo>
                <a:cubicBezTo>
                  <a:pt x="5287" y="72902"/>
                  <a:pt x="4453" y="72057"/>
                  <a:pt x="3739" y="71116"/>
                </a:cubicBezTo>
                <a:close/>
                <a:moveTo>
                  <a:pt x="9323" y="75367"/>
                </a:moveTo>
                <a:lnTo>
                  <a:pt x="8870" y="76522"/>
                </a:lnTo>
                <a:cubicBezTo>
                  <a:pt x="10073" y="76998"/>
                  <a:pt x="11347" y="77296"/>
                  <a:pt x="12645" y="77415"/>
                </a:cubicBezTo>
                <a:lnTo>
                  <a:pt x="12764" y="76177"/>
                </a:lnTo>
                <a:cubicBezTo>
                  <a:pt x="11585" y="76069"/>
                  <a:pt x="10418" y="75796"/>
                  <a:pt x="9323" y="75367"/>
                </a:cubicBezTo>
                <a:close/>
                <a:moveTo>
                  <a:pt x="16431" y="76236"/>
                </a:moveTo>
                <a:lnTo>
                  <a:pt x="16431" y="77486"/>
                </a:lnTo>
                <a:lnTo>
                  <a:pt x="20158" y="77486"/>
                </a:lnTo>
                <a:lnTo>
                  <a:pt x="20158" y="76236"/>
                </a:lnTo>
                <a:close/>
                <a:moveTo>
                  <a:pt x="23872" y="76236"/>
                </a:moveTo>
                <a:lnTo>
                  <a:pt x="23872" y="77486"/>
                </a:lnTo>
                <a:lnTo>
                  <a:pt x="27599" y="77486"/>
                </a:lnTo>
                <a:lnTo>
                  <a:pt x="27599" y="76236"/>
                </a:lnTo>
                <a:close/>
                <a:moveTo>
                  <a:pt x="31326" y="76236"/>
                </a:moveTo>
                <a:lnTo>
                  <a:pt x="31326" y="77486"/>
                </a:lnTo>
                <a:lnTo>
                  <a:pt x="35052" y="77486"/>
                </a:lnTo>
                <a:lnTo>
                  <a:pt x="35052" y="76236"/>
                </a:lnTo>
                <a:close/>
                <a:moveTo>
                  <a:pt x="38779" y="76236"/>
                </a:moveTo>
                <a:lnTo>
                  <a:pt x="38779" y="77486"/>
                </a:lnTo>
                <a:lnTo>
                  <a:pt x="42494" y="77486"/>
                </a:lnTo>
                <a:lnTo>
                  <a:pt x="42494" y="76236"/>
                </a:lnTo>
                <a:close/>
                <a:moveTo>
                  <a:pt x="46220" y="76236"/>
                </a:moveTo>
                <a:lnTo>
                  <a:pt x="46220" y="77486"/>
                </a:lnTo>
                <a:lnTo>
                  <a:pt x="49947" y="77486"/>
                </a:lnTo>
                <a:lnTo>
                  <a:pt x="49947" y="76236"/>
                </a:lnTo>
                <a:close/>
                <a:moveTo>
                  <a:pt x="53674" y="76236"/>
                </a:moveTo>
                <a:lnTo>
                  <a:pt x="53674" y="77486"/>
                </a:lnTo>
                <a:lnTo>
                  <a:pt x="57400" y="77486"/>
                </a:lnTo>
                <a:lnTo>
                  <a:pt x="57400" y="76236"/>
                </a:lnTo>
                <a:close/>
                <a:moveTo>
                  <a:pt x="61127" y="76236"/>
                </a:moveTo>
                <a:lnTo>
                  <a:pt x="61127" y="77486"/>
                </a:lnTo>
                <a:lnTo>
                  <a:pt x="64842" y="77486"/>
                </a:lnTo>
                <a:lnTo>
                  <a:pt x="64842" y="76236"/>
                </a:lnTo>
                <a:close/>
                <a:moveTo>
                  <a:pt x="68568" y="76236"/>
                </a:moveTo>
                <a:lnTo>
                  <a:pt x="68568" y="77486"/>
                </a:lnTo>
                <a:lnTo>
                  <a:pt x="72295" y="77486"/>
                </a:lnTo>
                <a:lnTo>
                  <a:pt x="72295" y="76236"/>
                </a:lnTo>
                <a:close/>
                <a:moveTo>
                  <a:pt x="76022" y="76236"/>
                </a:moveTo>
                <a:lnTo>
                  <a:pt x="76022" y="77486"/>
                </a:lnTo>
                <a:lnTo>
                  <a:pt x="79748" y="77486"/>
                </a:lnTo>
                <a:lnTo>
                  <a:pt x="79748" y="76236"/>
                </a:lnTo>
                <a:close/>
                <a:moveTo>
                  <a:pt x="83475" y="76236"/>
                </a:moveTo>
                <a:lnTo>
                  <a:pt x="83475" y="77486"/>
                </a:lnTo>
                <a:lnTo>
                  <a:pt x="87190" y="77486"/>
                </a:lnTo>
                <a:lnTo>
                  <a:pt x="87190" y="76236"/>
                </a:lnTo>
                <a:close/>
                <a:moveTo>
                  <a:pt x="91000" y="76391"/>
                </a:moveTo>
                <a:lnTo>
                  <a:pt x="90821" y="77617"/>
                </a:lnTo>
                <a:cubicBezTo>
                  <a:pt x="92000" y="77784"/>
                  <a:pt x="93143" y="78117"/>
                  <a:pt x="94214" y="78605"/>
                </a:cubicBezTo>
                <a:lnTo>
                  <a:pt x="94726" y="77474"/>
                </a:lnTo>
                <a:cubicBezTo>
                  <a:pt x="93548" y="76939"/>
                  <a:pt x="92286" y="76569"/>
                  <a:pt x="91000" y="76391"/>
                </a:cubicBezTo>
                <a:close/>
                <a:moveTo>
                  <a:pt x="98013" y="79546"/>
                </a:moveTo>
                <a:lnTo>
                  <a:pt x="97215" y="80499"/>
                </a:lnTo>
                <a:cubicBezTo>
                  <a:pt x="98120" y="81261"/>
                  <a:pt x="98917" y="82153"/>
                  <a:pt x="99572" y="83130"/>
                </a:cubicBezTo>
                <a:lnTo>
                  <a:pt x="100608" y="82439"/>
                </a:lnTo>
                <a:cubicBezTo>
                  <a:pt x="99882" y="81356"/>
                  <a:pt x="99001" y="80391"/>
                  <a:pt x="98013" y="79546"/>
                </a:cubicBezTo>
                <a:close/>
                <a:moveTo>
                  <a:pt x="102311" y="85928"/>
                </a:moveTo>
                <a:lnTo>
                  <a:pt x="101132" y="86309"/>
                </a:lnTo>
                <a:cubicBezTo>
                  <a:pt x="101489" y="87440"/>
                  <a:pt x="101703" y="88607"/>
                  <a:pt x="101751" y="89797"/>
                </a:cubicBezTo>
                <a:lnTo>
                  <a:pt x="102989" y="89750"/>
                </a:lnTo>
                <a:cubicBezTo>
                  <a:pt x="102942" y="88452"/>
                  <a:pt x="102716" y="87166"/>
                  <a:pt x="102311" y="85928"/>
                </a:cubicBezTo>
                <a:close/>
                <a:moveTo>
                  <a:pt x="101430" y="93333"/>
                </a:moveTo>
                <a:cubicBezTo>
                  <a:pt x="101156" y="94488"/>
                  <a:pt x="100727" y="95596"/>
                  <a:pt x="100156" y="96631"/>
                </a:cubicBezTo>
                <a:lnTo>
                  <a:pt x="101239" y="97239"/>
                </a:lnTo>
                <a:cubicBezTo>
                  <a:pt x="101870" y="96096"/>
                  <a:pt x="102346" y="94881"/>
                  <a:pt x="102632" y="93619"/>
                </a:cubicBezTo>
                <a:lnTo>
                  <a:pt x="101430" y="93333"/>
                </a:lnTo>
                <a:close/>
                <a:moveTo>
                  <a:pt x="98024" y="99465"/>
                </a:moveTo>
                <a:cubicBezTo>
                  <a:pt x="97191" y="100310"/>
                  <a:pt x="96239" y="101025"/>
                  <a:pt x="95215" y="101608"/>
                </a:cubicBezTo>
                <a:lnTo>
                  <a:pt x="95822" y="102692"/>
                </a:lnTo>
                <a:cubicBezTo>
                  <a:pt x="96953" y="102061"/>
                  <a:pt x="97989" y="101263"/>
                  <a:pt x="98906" y="100346"/>
                </a:cubicBezTo>
                <a:lnTo>
                  <a:pt x="98024" y="99465"/>
                </a:lnTo>
                <a:close/>
                <a:moveTo>
                  <a:pt x="66009" y="103239"/>
                </a:moveTo>
                <a:lnTo>
                  <a:pt x="66009" y="104478"/>
                </a:lnTo>
                <a:lnTo>
                  <a:pt x="69735" y="104478"/>
                </a:lnTo>
                <a:lnTo>
                  <a:pt x="69735" y="103239"/>
                </a:lnTo>
                <a:close/>
                <a:moveTo>
                  <a:pt x="73462" y="103239"/>
                </a:moveTo>
                <a:lnTo>
                  <a:pt x="73462" y="104478"/>
                </a:lnTo>
                <a:lnTo>
                  <a:pt x="77189" y="104478"/>
                </a:lnTo>
                <a:lnTo>
                  <a:pt x="77189" y="103239"/>
                </a:lnTo>
                <a:close/>
                <a:moveTo>
                  <a:pt x="80915" y="103239"/>
                </a:moveTo>
                <a:lnTo>
                  <a:pt x="80915" y="104478"/>
                </a:lnTo>
                <a:lnTo>
                  <a:pt x="84630" y="104478"/>
                </a:lnTo>
                <a:lnTo>
                  <a:pt x="84630" y="103239"/>
                </a:lnTo>
                <a:close/>
                <a:moveTo>
                  <a:pt x="91917" y="102894"/>
                </a:moveTo>
                <a:cubicBezTo>
                  <a:pt x="90952" y="103120"/>
                  <a:pt x="89952" y="103239"/>
                  <a:pt x="88952" y="103239"/>
                </a:cubicBezTo>
                <a:lnTo>
                  <a:pt x="88357" y="103239"/>
                </a:lnTo>
                <a:lnTo>
                  <a:pt x="88357" y="104478"/>
                </a:lnTo>
                <a:lnTo>
                  <a:pt x="88952" y="104478"/>
                </a:lnTo>
                <a:cubicBezTo>
                  <a:pt x="90047" y="104478"/>
                  <a:pt x="91143" y="104359"/>
                  <a:pt x="92202" y="104109"/>
                </a:cubicBezTo>
                <a:lnTo>
                  <a:pt x="91917" y="102894"/>
                </a:lnTo>
                <a:close/>
                <a:moveTo>
                  <a:pt x="62175" y="103644"/>
                </a:moveTo>
                <a:cubicBezTo>
                  <a:pt x="60913" y="103954"/>
                  <a:pt x="59698" y="104442"/>
                  <a:pt x="58567" y="105097"/>
                </a:cubicBezTo>
                <a:lnTo>
                  <a:pt x="59186" y="106168"/>
                </a:lnTo>
                <a:cubicBezTo>
                  <a:pt x="60210" y="105585"/>
                  <a:pt x="61317" y="105132"/>
                  <a:pt x="62472" y="104847"/>
                </a:cubicBezTo>
                <a:lnTo>
                  <a:pt x="62175" y="103644"/>
                </a:lnTo>
                <a:close/>
                <a:moveTo>
                  <a:pt x="55495" y="107478"/>
                </a:moveTo>
                <a:cubicBezTo>
                  <a:pt x="54590" y="108407"/>
                  <a:pt x="53817" y="109454"/>
                  <a:pt x="53197" y="110597"/>
                </a:cubicBezTo>
                <a:lnTo>
                  <a:pt x="54293" y="111193"/>
                </a:lnTo>
                <a:cubicBezTo>
                  <a:pt x="54852" y="110145"/>
                  <a:pt x="55555" y="109193"/>
                  <a:pt x="56388" y="108335"/>
                </a:cubicBezTo>
                <a:lnTo>
                  <a:pt x="55495" y="107478"/>
                </a:lnTo>
                <a:close/>
                <a:moveTo>
                  <a:pt x="51840" y="114241"/>
                </a:moveTo>
                <a:cubicBezTo>
                  <a:pt x="51626" y="115229"/>
                  <a:pt x="51507" y="116253"/>
                  <a:pt x="51507" y="117277"/>
                </a:cubicBezTo>
                <a:lnTo>
                  <a:pt x="51507" y="118075"/>
                </a:lnTo>
                <a:lnTo>
                  <a:pt x="52745" y="118075"/>
                </a:lnTo>
                <a:lnTo>
                  <a:pt x="52745" y="117277"/>
                </a:lnTo>
                <a:cubicBezTo>
                  <a:pt x="52745" y="116348"/>
                  <a:pt x="52852" y="115408"/>
                  <a:pt x="53055" y="114503"/>
                </a:cubicBezTo>
                <a:lnTo>
                  <a:pt x="51840" y="114241"/>
                </a:lnTo>
                <a:close/>
                <a:moveTo>
                  <a:pt x="51507" y="121801"/>
                </a:moveTo>
                <a:lnTo>
                  <a:pt x="51507" y="125528"/>
                </a:lnTo>
                <a:lnTo>
                  <a:pt x="52757" y="125528"/>
                </a:lnTo>
                <a:lnTo>
                  <a:pt x="52757" y="121801"/>
                </a:lnTo>
                <a:close/>
                <a:moveTo>
                  <a:pt x="51507" y="129243"/>
                </a:moveTo>
                <a:lnTo>
                  <a:pt x="51507" y="132969"/>
                </a:lnTo>
                <a:lnTo>
                  <a:pt x="52757" y="132969"/>
                </a:lnTo>
                <a:lnTo>
                  <a:pt x="52757" y="1292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5"/>
          <p:cNvGrpSpPr/>
          <p:nvPr/>
        </p:nvGrpSpPr>
        <p:grpSpPr>
          <a:xfrm rot="10800000">
            <a:off x="2665675" y="2900830"/>
            <a:ext cx="567000" cy="567000"/>
            <a:chOff x="6604775" y="1679913"/>
            <a:chExt cx="567000" cy="567000"/>
          </a:xfrm>
        </p:grpSpPr>
        <p:sp>
          <p:nvSpPr>
            <p:cNvPr id="150" name="Google Shape;150;p15"/>
            <p:cNvSpPr/>
            <p:nvPr/>
          </p:nvSpPr>
          <p:spPr>
            <a:xfrm rot="2700000">
              <a:off x="6687810" y="1762948"/>
              <a:ext cx="400930" cy="400930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762521" y="1837683"/>
              <a:ext cx="251514" cy="251487"/>
            </a:xfrm>
            <a:custGeom>
              <a:rect b="b" l="l" r="r" t="t"/>
              <a:pathLst>
                <a:path extrusionOk="0" h="9097" w="9098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5911375" y="2257659"/>
            <a:ext cx="567000" cy="567000"/>
            <a:chOff x="6604775" y="1679913"/>
            <a:chExt cx="567000" cy="567000"/>
          </a:xfrm>
        </p:grpSpPr>
        <p:sp>
          <p:nvSpPr>
            <p:cNvPr id="153" name="Google Shape;153;p15"/>
            <p:cNvSpPr/>
            <p:nvPr/>
          </p:nvSpPr>
          <p:spPr>
            <a:xfrm rot="2700000">
              <a:off x="6687810" y="1762948"/>
              <a:ext cx="400930" cy="40093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762521" y="1837683"/>
              <a:ext cx="251514" cy="251487"/>
            </a:xfrm>
            <a:custGeom>
              <a:rect b="b" l="l" r="r" t="t"/>
              <a:pathLst>
                <a:path extrusionOk="0" h="9097" w="9098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4891725" y="4087813"/>
            <a:ext cx="567000" cy="567000"/>
            <a:chOff x="6604775" y="1679913"/>
            <a:chExt cx="567000" cy="567000"/>
          </a:xfrm>
        </p:grpSpPr>
        <p:sp>
          <p:nvSpPr>
            <p:cNvPr id="156" name="Google Shape;156;p15"/>
            <p:cNvSpPr/>
            <p:nvPr/>
          </p:nvSpPr>
          <p:spPr>
            <a:xfrm rot="2700000">
              <a:off x="6687810" y="1762948"/>
              <a:ext cx="400930" cy="400930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762521" y="1837683"/>
              <a:ext cx="251514" cy="251487"/>
            </a:xfrm>
            <a:custGeom>
              <a:rect b="b" l="l" r="r" t="t"/>
              <a:pathLst>
                <a:path extrusionOk="0" h="9097" w="9098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5"/>
          <p:cNvGrpSpPr/>
          <p:nvPr/>
        </p:nvGrpSpPr>
        <p:grpSpPr>
          <a:xfrm rot="10800000">
            <a:off x="2552375" y="1017838"/>
            <a:ext cx="567000" cy="567000"/>
            <a:chOff x="8028600" y="1679913"/>
            <a:chExt cx="567000" cy="567000"/>
          </a:xfrm>
        </p:grpSpPr>
        <p:sp>
          <p:nvSpPr>
            <p:cNvPr id="159" name="Google Shape;159;p15"/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8186346" y="1837683"/>
              <a:ext cx="251514" cy="251487"/>
            </a:xfrm>
            <a:custGeom>
              <a:rect b="b" l="l" r="r" t="t"/>
              <a:pathLst>
                <a:path extrusionOk="0" h="9097" w="9098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61" name="Google Shape;161;p15"/>
          <p:cNvCxnSpPr>
            <a:stCxn id="159" idx="3"/>
          </p:cNvCxnSpPr>
          <p:nvPr/>
        </p:nvCxnSpPr>
        <p:spPr>
          <a:xfrm>
            <a:off x="3036340" y="1301338"/>
            <a:ext cx="1264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5"/>
          <p:cNvSpPr/>
          <p:nvPr/>
        </p:nvSpPr>
        <p:spPr>
          <a:xfrm>
            <a:off x="3797275" y="950400"/>
            <a:ext cx="16203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650" y="1438499"/>
            <a:ext cx="1800155" cy="1806751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" name="Google Shape;164;p15"/>
          <p:cNvGrpSpPr/>
          <p:nvPr/>
        </p:nvGrpSpPr>
        <p:grpSpPr>
          <a:xfrm>
            <a:off x="132988" y="692450"/>
            <a:ext cx="2340824" cy="1519900"/>
            <a:chOff x="132988" y="737750"/>
            <a:chExt cx="2340824" cy="1519900"/>
          </a:xfrm>
        </p:grpSpPr>
        <p:pic>
          <p:nvPicPr>
            <p:cNvPr id="165" name="Google Shape;165;p15"/>
            <p:cNvPicPr preferRelativeResize="0"/>
            <p:nvPr/>
          </p:nvPicPr>
          <p:blipFill rotWithShape="1">
            <a:blip r:embed="rId4">
              <a:alphaModFix/>
            </a:blip>
            <a:srcRect b="0" l="0" r="34955" t="0"/>
            <a:stretch/>
          </p:blipFill>
          <p:spPr>
            <a:xfrm>
              <a:off x="132988" y="737750"/>
              <a:ext cx="2340824" cy="1519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6" name="Google Shape;166;p15"/>
            <p:cNvPicPr preferRelativeResize="0"/>
            <p:nvPr/>
          </p:nvPicPr>
          <p:blipFill rotWithShape="1">
            <a:blip r:embed="rId5">
              <a:alphaModFix/>
            </a:blip>
            <a:srcRect b="11049" l="23266" r="18698" t="35826"/>
            <a:stretch/>
          </p:blipFill>
          <p:spPr>
            <a:xfrm>
              <a:off x="133000" y="1965775"/>
              <a:ext cx="2340799" cy="29187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67" name="Google Shape;167;p15"/>
          <p:cNvPicPr preferRelativeResize="0"/>
          <p:nvPr/>
        </p:nvPicPr>
        <p:blipFill rotWithShape="1">
          <a:blip r:embed="rId6">
            <a:alphaModFix/>
          </a:blip>
          <a:srcRect b="0" l="12686" r="6661" t="0"/>
          <a:stretch/>
        </p:blipFill>
        <p:spPr>
          <a:xfrm>
            <a:off x="114863" y="2824650"/>
            <a:ext cx="2377074" cy="88772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224" y="3813300"/>
            <a:ext cx="3285151" cy="10287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grpSp>
        <p:nvGrpSpPr>
          <p:cNvPr id="875" name="Google Shape;875;p42"/>
          <p:cNvGrpSpPr/>
          <p:nvPr/>
        </p:nvGrpSpPr>
        <p:grpSpPr>
          <a:xfrm>
            <a:off x="4741049" y="1456476"/>
            <a:ext cx="3692676" cy="1132200"/>
            <a:chOff x="4741049" y="1456476"/>
            <a:chExt cx="3692676" cy="1132200"/>
          </a:xfrm>
        </p:grpSpPr>
        <p:sp>
          <p:nvSpPr>
            <p:cNvPr id="876" name="Google Shape;876;p42"/>
            <p:cNvSpPr/>
            <p:nvPr/>
          </p:nvSpPr>
          <p:spPr>
            <a:xfrm>
              <a:off x="5384225" y="1531938"/>
              <a:ext cx="3049500" cy="981300"/>
            </a:xfrm>
            <a:prstGeom prst="homePlate">
              <a:avLst>
                <a:gd fmla="val 29403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4741049" y="1456476"/>
              <a:ext cx="1307100" cy="11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4914200" y="1606475"/>
              <a:ext cx="960900" cy="8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 txBox="1"/>
            <p:nvPr/>
          </p:nvSpPr>
          <p:spPr>
            <a:xfrm>
              <a:off x="6048144" y="1860246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젯슨나노의 웹캠과 연결해서 화면에 띄울 예정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0" name="Google Shape;880;p42"/>
            <p:cNvSpPr txBox="1"/>
            <p:nvPr/>
          </p:nvSpPr>
          <p:spPr>
            <a:xfrm>
              <a:off x="6050775" y="15948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81" name="Google Shape;881;p42"/>
          <p:cNvGrpSpPr/>
          <p:nvPr/>
        </p:nvGrpSpPr>
        <p:grpSpPr>
          <a:xfrm>
            <a:off x="5189886" y="1856604"/>
            <a:ext cx="409533" cy="331927"/>
            <a:chOff x="5220616" y="2791061"/>
            <a:chExt cx="373185" cy="302466"/>
          </a:xfrm>
        </p:grpSpPr>
        <p:sp>
          <p:nvSpPr>
            <p:cNvPr id="882" name="Google Shape;882;p42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42"/>
          <p:cNvSpPr/>
          <p:nvPr/>
        </p:nvSpPr>
        <p:spPr>
          <a:xfrm>
            <a:off x="5384225" y="3152513"/>
            <a:ext cx="3049500" cy="981300"/>
          </a:xfrm>
          <a:prstGeom prst="homePlate">
            <a:avLst>
              <a:gd fmla="val 29403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2"/>
          <p:cNvSpPr/>
          <p:nvPr/>
        </p:nvSpPr>
        <p:spPr>
          <a:xfrm>
            <a:off x="4741049" y="3077051"/>
            <a:ext cx="1307100" cy="1132200"/>
          </a:xfrm>
          <a:prstGeom prst="hexagon">
            <a:avLst>
              <a:gd fmla="val 28729" name="adj"/>
              <a:gd fmla="val 115470" name="vf"/>
            </a:avLst>
          </a:prstGeom>
          <a:solidFill>
            <a:srgbClr val="FB569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2"/>
          <p:cNvSpPr/>
          <p:nvPr/>
        </p:nvSpPr>
        <p:spPr>
          <a:xfrm>
            <a:off x="4914200" y="3227050"/>
            <a:ext cx="960900" cy="832200"/>
          </a:xfrm>
          <a:prstGeom prst="hexagon">
            <a:avLst>
              <a:gd fmla="val 28729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2"/>
          <p:cNvSpPr txBox="1"/>
          <p:nvPr/>
        </p:nvSpPr>
        <p:spPr>
          <a:xfrm>
            <a:off x="6050775" y="3211500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QR Code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04" name="Google Shape;904;p42"/>
          <p:cNvGrpSpPr/>
          <p:nvPr/>
        </p:nvGrpSpPr>
        <p:grpSpPr>
          <a:xfrm>
            <a:off x="5191117" y="3439834"/>
            <a:ext cx="407059" cy="406641"/>
            <a:chOff x="2497275" y="2744159"/>
            <a:chExt cx="370930" cy="370549"/>
          </a:xfrm>
        </p:grpSpPr>
        <p:sp>
          <p:nvSpPr>
            <p:cNvPr id="905" name="Google Shape;905;p4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1" name="Google Shape;9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5" y="1174100"/>
            <a:ext cx="2793323" cy="18573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2" name="Google Shape;912;p42"/>
          <p:cNvPicPr preferRelativeResize="0"/>
          <p:nvPr/>
        </p:nvPicPr>
        <p:blipFill rotWithShape="1">
          <a:blip r:embed="rId4">
            <a:alphaModFix/>
          </a:blip>
          <a:srcRect b="6703" l="9528" r="9519" t="6694"/>
          <a:stretch/>
        </p:blipFill>
        <p:spPr>
          <a:xfrm>
            <a:off x="6928250" y="3175663"/>
            <a:ext cx="873885" cy="9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2"/>
          <p:cNvSpPr/>
          <p:nvPr/>
        </p:nvSpPr>
        <p:spPr>
          <a:xfrm>
            <a:off x="3916900" y="950400"/>
            <a:ext cx="1307100" cy="67500"/>
          </a:xfrm>
          <a:prstGeom prst="rect">
            <a:avLst/>
          </a:prstGeom>
          <a:solidFill>
            <a:srgbClr val="9C27B0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42"/>
          <p:cNvPicPr preferRelativeResize="0"/>
          <p:nvPr/>
        </p:nvPicPr>
        <p:blipFill rotWithShape="1">
          <a:blip r:embed="rId5">
            <a:alphaModFix/>
          </a:blip>
          <a:srcRect b="0" l="0" r="5060" t="10801"/>
          <a:stretch/>
        </p:blipFill>
        <p:spPr>
          <a:xfrm>
            <a:off x="1558525" y="3211500"/>
            <a:ext cx="2914045" cy="1772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5" name="Google Shape;915;p42"/>
          <p:cNvSpPr/>
          <p:nvPr/>
        </p:nvSpPr>
        <p:spPr>
          <a:xfrm>
            <a:off x="2651650" y="3269050"/>
            <a:ext cx="960900" cy="832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3"/>
          <p:cNvSpPr/>
          <p:nvPr/>
        </p:nvSpPr>
        <p:spPr>
          <a:xfrm>
            <a:off x="4148250" y="950976"/>
            <a:ext cx="8475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3"/>
          <p:cNvSpPr txBox="1"/>
          <p:nvPr>
            <p:ph type="title"/>
          </p:nvPr>
        </p:nvSpPr>
        <p:spPr>
          <a:xfrm>
            <a:off x="2169307" y="539496"/>
            <a:ext cx="4805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grpSp>
        <p:nvGrpSpPr>
          <p:cNvPr id="922" name="Google Shape;922;p43"/>
          <p:cNvGrpSpPr/>
          <p:nvPr/>
        </p:nvGrpSpPr>
        <p:grpSpPr>
          <a:xfrm>
            <a:off x="833013" y="1286425"/>
            <a:ext cx="7477977" cy="874431"/>
            <a:chOff x="833013" y="1286425"/>
            <a:chExt cx="7477977" cy="874431"/>
          </a:xfrm>
        </p:grpSpPr>
        <p:sp>
          <p:nvSpPr>
            <p:cNvPr id="923" name="Google Shape;923;p43"/>
            <p:cNvSpPr/>
            <p:nvPr/>
          </p:nvSpPr>
          <p:spPr>
            <a:xfrm>
              <a:off x="5053462" y="1407100"/>
              <a:ext cx="3257528" cy="633082"/>
            </a:xfrm>
            <a:custGeom>
              <a:rect b="b" l="l" r="r" t="t"/>
              <a:pathLst>
                <a:path extrusionOk="0" h="17384" w="72153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 :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추가 확보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 구현 완료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Arduino : 하드웨어 제작 및 구현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833013" y="1511673"/>
              <a:ext cx="545349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200">
                <a:solidFill>
                  <a:schemeClr val="accent1"/>
                </a:solidFill>
              </a:endParaRPr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619613" y="1286425"/>
              <a:ext cx="939279" cy="874431"/>
            </a:xfrm>
            <a:custGeom>
              <a:rect b="b" l="l" r="r" t="t"/>
              <a:pathLst>
                <a:path extrusionOk="0" h="30171" w="28362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1378363" y="1511673"/>
              <a:ext cx="1746676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4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927" name="Google Shape;927;p43"/>
          <p:cNvGrpSpPr/>
          <p:nvPr/>
        </p:nvGrpSpPr>
        <p:grpSpPr>
          <a:xfrm>
            <a:off x="833013" y="2047579"/>
            <a:ext cx="7477977" cy="874431"/>
            <a:chOff x="833013" y="2047579"/>
            <a:chExt cx="7477977" cy="874431"/>
          </a:xfrm>
        </p:grpSpPr>
        <p:sp>
          <p:nvSpPr>
            <p:cNvPr id="928" name="Google Shape;928;p43"/>
            <p:cNvSpPr/>
            <p:nvPr/>
          </p:nvSpPr>
          <p:spPr>
            <a:xfrm>
              <a:off x="5053462" y="2168254"/>
              <a:ext cx="3257528" cy="633082"/>
            </a:xfrm>
            <a:custGeom>
              <a:rect b="b" l="l" r="r" t="t"/>
              <a:pathLst>
                <a:path extrusionOk="0" h="17384" w="72153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 &amp; Arduino : 통신 및 경량화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833013" y="2272827"/>
              <a:ext cx="545349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200"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3619613" y="2047579"/>
              <a:ext cx="939279" cy="874431"/>
            </a:xfrm>
            <a:custGeom>
              <a:rect b="b" l="l" r="r" t="t"/>
              <a:pathLst>
                <a:path extrusionOk="0" h="30171" w="28362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378363" y="2272827"/>
              <a:ext cx="1746676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5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932" name="Google Shape;932;p43"/>
          <p:cNvGrpSpPr/>
          <p:nvPr/>
        </p:nvGrpSpPr>
        <p:grpSpPr>
          <a:xfrm>
            <a:off x="833013" y="2808733"/>
            <a:ext cx="7477977" cy="874431"/>
            <a:chOff x="833013" y="2808733"/>
            <a:chExt cx="7477977" cy="874431"/>
          </a:xfrm>
        </p:grpSpPr>
        <p:sp>
          <p:nvSpPr>
            <p:cNvPr id="933" name="Google Shape;933;p43"/>
            <p:cNvSpPr/>
            <p:nvPr/>
          </p:nvSpPr>
          <p:spPr>
            <a:xfrm>
              <a:off x="5053462" y="2929408"/>
              <a:ext cx="3257528" cy="633082"/>
            </a:xfrm>
            <a:custGeom>
              <a:rect b="b" l="l" r="r" t="t"/>
              <a:pathLst>
                <a:path extrusionOk="0" h="17384" w="72153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 &amp; Arduino : Multimodal 딥러닝 및 Output 제작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833013" y="3033981"/>
              <a:ext cx="545349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3619613" y="2808733"/>
              <a:ext cx="939279" cy="874431"/>
            </a:xfrm>
            <a:custGeom>
              <a:rect b="b" l="l" r="r" t="t"/>
              <a:pathLst>
                <a:path extrusionOk="0" h="30171" w="28362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378363" y="3033981"/>
              <a:ext cx="1746676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6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937" name="Google Shape;937;p43"/>
          <p:cNvGrpSpPr/>
          <p:nvPr/>
        </p:nvGrpSpPr>
        <p:grpSpPr>
          <a:xfrm>
            <a:off x="833013" y="3569888"/>
            <a:ext cx="7477977" cy="874431"/>
            <a:chOff x="833013" y="3569888"/>
            <a:chExt cx="7477977" cy="874431"/>
          </a:xfrm>
        </p:grpSpPr>
        <p:sp>
          <p:nvSpPr>
            <p:cNvPr id="938" name="Google Shape;938;p43"/>
            <p:cNvSpPr/>
            <p:nvPr/>
          </p:nvSpPr>
          <p:spPr>
            <a:xfrm>
              <a:off x="5053462" y="3690562"/>
              <a:ext cx="3257528" cy="633082"/>
            </a:xfrm>
            <a:custGeom>
              <a:rect b="b" l="l" r="r" t="t"/>
              <a:pathLst>
                <a:path extrusionOk="0" h="17384" w="72153">
                  <a:moveTo>
                    <a:pt x="1" y="1"/>
                  </a:moveTo>
                  <a:lnTo>
                    <a:pt x="1" y="17384"/>
                  </a:lnTo>
                  <a:lnTo>
                    <a:pt x="72153" y="17384"/>
                  </a:lnTo>
                  <a:lnTo>
                    <a:pt x="72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최종 마무리 및 발표 준비 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833013" y="3795136"/>
              <a:ext cx="545349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>
                <a:solidFill>
                  <a:schemeClr val="accent6"/>
                </a:solidFill>
              </a:endParaRPr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3619613" y="3569888"/>
              <a:ext cx="939279" cy="874431"/>
            </a:xfrm>
            <a:custGeom>
              <a:rect b="b" l="l" r="r" t="t"/>
              <a:pathLst>
                <a:path extrusionOk="0" h="30171" w="28362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378363" y="3795136"/>
              <a:ext cx="1746676" cy="423935"/>
            </a:xfrm>
            <a:custGeom>
              <a:rect b="b" l="l" r="r" t="t"/>
              <a:pathLst>
                <a:path extrusionOk="0" h="17419" w="28885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Final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942" name="Google Shape;942;p43"/>
          <p:cNvGrpSpPr/>
          <p:nvPr/>
        </p:nvGrpSpPr>
        <p:grpSpPr>
          <a:xfrm>
            <a:off x="3949216" y="3948902"/>
            <a:ext cx="280072" cy="275520"/>
            <a:chOff x="4210933" y="2926777"/>
            <a:chExt cx="280072" cy="275520"/>
          </a:xfrm>
        </p:grpSpPr>
        <p:sp>
          <p:nvSpPr>
            <p:cNvPr id="943" name="Google Shape;943;p43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43"/>
          <p:cNvGrpSpPr/>
          <p:nvPr/>
        </p:nvGrpSpPr>
        <p:grpSpPr>
          <a:xfrm>
            <a:off x="3928176" y="2372876"/>
            <a:ext cx="322151" cy="322374"/>
            <a:chOff x="4206763" y="2450951"/>
            <a:chExt cx="322151" cy="322374"/>
          </a:xfrm>
        </p:grpSpPr>
        <p:sp>
          <p:nvSpPr>
            <p:cNvPr id="957" name="Google Shape;957;p43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43"/>
          <p:cNvGrpSpPr/>
          <p:nvPr/>
        </p:nvGrpSpPr>
        <p:grpSpPr>
          <a:xfrm>
            <a:off x="3898809" y="3152273"/>
            <a:ext cx="380910" cy="339594"/>
            <a:chOff x="855096" y="1504485"/>
            <a:chExt cx="380910" cy="339594"/>
          </a:xfrm>
        </p:grpSpPr>
        <p:sp>
          <p:nvSpPr>
            <p:cNvPr id="960" name="Google Shape;960;p43"/>
            <p:cNvSpPr/>
            <p:nvPr/>
          </p:nvSpPr>
          <p:spPr>
            <a:xfrm>
              <a:off x="1092707" y="1504485"/>
              <a:ext cx="107299" cy="136837"/>
            </a:xfrm>
            <a:custGeom>
              <a:rect b="b" l="l" r="r" t="t"/>
              <a:pathLst>
                <a:path extrusionOk="0" h="4299" w="3371">
                  <a:moveTo>
                    <a:pt x="1691" y="357"/>
                  </a:moveTo>
                  <a:cubicBezTo>
                    <a:pt x="2418" y="357"/>
                    <a:pt x="3013" y="953"/>
                    <a:pt x="3013" y="1679"/>
                  </a:cubicBezTo>
                  <a:cubicBezTo>
                    <a:pt x="3013" y="2250"/>
                    <a:pt x="2644" y="2750"/>
                    <a:pt x="2108" y="2929"/>
                  </a:cubicBezTo>
                  <a:lnTo>
                    <a:pt x="2418" y="1726"/>
                  </a:lnTo>
                  <a:cubicBezTo>
                    <a:pt x="2453" y="1643"/>
                    <a:pt x="2394" y="1536"/>
                    <a:pt x="2287" y="1512"/>
                  </a:cubicBezTo>
                  <a:cubicBezTo>
                    <a:pt x="2273" y="1509"/>
                    <a:pt x="2258" y="1507"/>
                    <a:pt x="2244" y="1507"/>
                  </a:cubicBezTo>
                  <a:cubicBezTo>
                    <a:pt x="2162" y="1507"/>
                    <a:pt x="2082" y="1564"/>
                    <a:pt x="2072" y="1655"/>
                  </a:cubicBezTo>
                  <a:lnTo>
                    <a:pt x="2060" y="1715"/>
                  </a:lnTo>
                  <a:lnTo>
                    <a:pt x="1322" y="1715"/>
                  </a:lnTo>
                  <a:lnTo>
                    <a:pt x="1298" y="1655"/>
                  </a:lnTo>
                  <a:cubicBezTo>
                    <a:pt x="1277" y="1568"/>
                    <a:pt x="1195" y="1511"/>
                    <a:pt x="1117" y="1511"/>
                  </a:cubicBezTo>
                  <a:cubicBezTo>
                    <a:pt x="1110" y="1511"/>
                    <a:pt x="1103" y="1511"/>
                    <a:pt x="1096" y="1512"/>
                  </a:cubicBezTo>
                  <a:cubicBezTo>
                    <a:pt x="1001" y="1548"/>
                    <a:pt x="941" y="1631"/>
                    <a:pt x="965" y="1726"/>
                  </a:cubicBezTo>
                  <a:lnTo>
                    <a:pt x="1275" y="2929"/>
                  </a:lnTo>
                  <a:cubicBezTo>
                    <a:pt x="751" y="2750"/>
                    <a:pt x="370" y="2262"/>
                    <a:pt x="370" y="1679"/>
                  </a:cubicBezTo>
                  <a:cubicBezTo>
                    <a:pt x="370" y="953"/>
                    <a:pt x="965" y="357"/>
                    <a:pt x="1691" y="357"/>
                  </a:cubicBezTo>
                  <a:close/>
                  <a:moveTo>
                    <a:pt x="1989" y="2036"/>
                  </a:moveTo>
                  <a:lnTo>
                    <a:pt x="1751" y="3012"/>
                  </a:lnTo>
                  <a:lnTo>
                    <a:pt x="1656" y="3012"/>
                  </a:lnTo>
                  <a:lnTo>
                    <a:pt x="1406" y="2036"/>
                  </a:lnTo>
                  <a:close/>
                  <a:moveTo>
                    <a:pt x="2072" y="3310"/>
                  </a:moveTo>
                  <a:lnTo>
                    <a:pt x="2072" y="3739"/>
                  </a:lnTo>
                  <a:lnTo>
                    <a:pt x="1322" y="3751"/>
                  </a:lnTo>
                  <a:cubicBezTo>
                    <a:pt x="1322" y="3751"/>
                    <a:pt x="1298" y="3751"/>
                    <a:pt x="1298" y="3739"/>
                  </a:cubicBezTo>
                  <a:lnTo>
                    <a:pt x="1298" y="3310"/>
                  </a:lnTo>
                  <a:cubicBezTo>
                    <a:pt x="1417" y="3334"/>
                    <a:pt x="1560" y="3346"/>
                    <a:pt x="1691" y="3346"/>
                  </a:cubicBezTo>
                  <a:cubicBezTo>
                    <a:pt x="1822" y="3346"/>
                    <a:pt x="1953" y="3334"/>
                    <a:pt x="2072" y="3310"/>
                  </a:cubicBezTo>
                  <a:close/>
                  <a:moveTo>
                    <a:pt x="1691" y="0"/>
                  </a:moveTo>
                  <a:cubicBezTo>
                    <a:pt x="763" y="0"/>
                    <a:pt x="1" y="750"/>
                    <a:pt x="1" y="1679"/>
                  </a:cubicBezTo>
                  <a:cubicBezTo>
                    <a:pt x="1" y="2334"/>
                    <a:pt x="394" y="2917"/>
                    <a:pt x="941" y="3191"/>
                  </a:cubicBezTo>
                  <a:lnTo>
                    <a:pt x="941" y="3751"/>
                  </a:lnTo>
                  <a:cubicBezTo>
                    <a:pt x="941" y="3941"/>
                    <a:pt x="1108" y="4108"/>
                    <a:pt x="1298" y="4108"/>
                  </a:cubicBezTo>
                  <a:lnTo>
                    <a:pt x="1501" y="4108"/>
                  </a:lnTo>
                  <a:lnTo>
                    <a:pt x="1501" y="4120"/>
                  </a:lnTo>
                  <a:cubicBezTo>
                    <a:pt x="1501" y="4227"/>
                    <a:pt x="1572" y="4298"/>
                    <a:pt x="1679" y="4298"/>
                  </a:cubicBezTo>
                  <a:cubicBezTo>
                    <a:pt x="1775" y="4298"/>
                    <a:pt x="1858" y="4227"/>
                    <a:pt x="1858" y="4120"/>
                  </a:cubicBezTo>
                  <a:lnTo>
                    <a:pt x="1858" y="4108"/>
                  </a:lnTo>
                  <a:lnTo>
                    <a:pt x="2048" y="4108"/>
                  </a:lnTo>
                  <a:cubicBezTo>
                    <a:pt x="2239" y="4108"/>
                    <a:pt x="2406" y="3941"/>
                    <a:pt x="2406" y="3751"/>
                  </a:cubicBezTo>
                  <a:lnTo>
                    <a:pt x="2406" y="3191"/>
                  </a:lnTo>
                  <a:cubicBezTo>
                    <a:pt x="2953" y="2917"/>
                    <a:pt x="3346" y="2334"/>
                    <a:pt x="3346" y="1679"/>
                  </a:cubicBezTo>
                  <a:cubicBezTo>
                    <a:pt x="3370" y="750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855096" y="1521896"/>
              <a:ext cx="214152" cy="322183"/>
            </a:xfrm>
            <a:custGeom>
              <a:rect b="b" l="l" r="r" t="t"/>
              <a:pathLst>
                <a:path extrusionOk="0" h="10122" w="6728">
                  <a:moveTo>
                    <a:pt x="3346" y="358"/>
                  </a:moveTo>
                  <a:cubicBezTo>
                    <a:pt x="3870" y="358"/>
                    <a:pt x="4299" y="703"/>
                    <a:pt x="4299" y="1120"/>
                  </a:cubicBezTo>
                  <a:cubicBezTo>
                    <a:pt x="4001" y="1001"/>
                    <a:pt x="3691" y="941"/>
                    <a:pt x="3346" y="941"/>
                  </a:cubicBezTo>
                  <a:cubicBezTo>
                    <a:pt x="3001" y="941"/>
                    <a:pt x="2691" y="1001"/>
                    <a:pt x="2394" y="1120"/>
                  </a:cubicBezTo>
                  <a:cubicBezTo>
                    <a:pt x="2394" y="703"/>
                    <a:pt x="2810" y="358"/>
                    <a:pt x="3346" y="358"/>
                  </a:cubicBezTo>
                  <a:close/>
                  <a:moveTo>
                    <a:pt x="3370" y="1299"/>
                  </a:moveTo>
                  <a:cubicBezTo>
                    <a:pt x="4620" y="1299"/>
                    <a:pt x="5620" y="2311"/>
                    <a:pt x="5620" y="3561"/>
                  </a:cubicBezTo>
                  <a:cubicBezTo>
                    <a:pt x="5620" y="3882"/>
                    <a:pt x="5549" y="4216"/>
                    <a:pt x="5418" y="4513"/>
                  </a:cubicBezTo>
                  <a:lnTo>
                    <a:pt x="5418" y="4347"/>
                  </a:lnTo>
                  <a:cubicBezTo>
                    <a:pt x="5418" y="4144"/>
                    <a:pt x="5322" y="3930"/>
                    <a:pt x="5168" y="3799"/>
                  </a:cubicBezTo>
                  <a:cubicBezTo>
                    <a:pt x="4811" y="3489"/>
                    <a:pt x="4025" y="2953"/>
                    <a:pt x="2632" y="2811"/>
                  </a:cubicBezTo>
                  <a:cubicBezTo>
                    <a:pt x="2626" y="2810"/>
                    <a:pt x="2619" y="2809"/>
                    <a:pt x="2613" y="2809"/>
                  </a:cubicBezTo>
                  <a:cubicBezTo>
                    <a:pt x="2535" y="2809"/>
                    <a:pt x="2452" y="2878"/>
                    <a:pt x="2441" y="2977"/>
                  </a:cubicBezTo>
                  <a:cubicBezTo>
                    <a:pt x="2429" y="3073"/>
                    <a:pt x="2501" y="3156"/>
                    <a:pt x="2608" y="3168"/>
                  </a:cubicBezTo>
                  <a:cubicBezTo>
                    <a:pt x="3882" y="3311"/>
                    <a:pt x="4632" y="3787"/>
                    <a:pt x="4941" y="4061"/>
                  </a:cubicBezTo>
                  <a:cubicBezTo>
                    <a:pt x="5013" y="4144"/>
                    <a:pt x="5072" y="4239"/>
                    <a:pt x="5072" y="4347"/>
                  </a:cubicBezTo>
                  <a:lnTo>
                    <a:pt x="5072" y="4680"/>
                  </a:lnTo>
                  <a:cubicBezTo>
                    <a:pt x="5072" y="5609"/>
                    <a:pt x="4310" y="6371"/>
                    <a:pt x="3382" y="6371"/>
                  </a:cubicBezTo>
                  <a:cubicBezTo>
                    <a:pt x="3374" y="6371"/>
                    <a:pt x="3367" y="6371"/>
                    <a:pt x="3359" y="6371"/>
                  </a:cubicBezTo>
                  <a:cubicBezTo>
                    <a:pt x="2405" y="6371"/>
                    <a:pt x="1643" y="5625"/>
                    <a:pt x="1643" y="4692"/>
                  </a:cubicBezTo>
                  <a:lnTo>
                    <a:pt x="1643" y="4549"/>
                  </a:lnTo>
                  <a:cubicBezTo>
                    <a:pt x="1643" y="4466"/>
                    <a:pt x="1679" y="4406"/>
                    <a:pt x="1739" y="4382"/>
                  </a:cubicBezTo>
                  <a:cubicBezTo>
                    <a:pt x="1965" y="4263"/>
                    <a:pt x="2251" y="4025"/>
                    <a:pt x="2382" y="3620"/>
                  </a:cubicBezTo>
                  <a:cubicBezTo>
                    <a:pt x="2405" y="3525"/>
                    <a:pt x="2370" y="3430"/>
                    <a:pt x="2274" y="3394"/>
                  </a:cubicBezTo>
                  <a:cubicBezTo>
                    <a:pt x="2258" y="3389"/>
                    <a:pt x="2240" y="3387"/>
                    <a:pt x="2222" y="3387"/>
                  </a:cubicBezTo>
                  <a:cubicBezTo>
                    <a:pt x="2152" y="3387"/>
                    <a:pt x="2079" y="3425"/>
                    <a:pt x="2060" y="3501"/>
                  </a:cubicBezTo>
                  <a:cubicBezTo>
                    <a:pt x="1953" y="3799"/>
                    <a:pt x="1739" y="3966"/>
                    <a:pt x="1584" y="4061"/>
                  </a:cubicBezTo>
                  <a:cubicBezTo>
                    <a:pt x="1417" y="4156"/>
                    <a:pt x="1310" y="4335"/>
                    <a:pt x="1310" y="4513"/>
                  </a:cubicBezTo>
                  <a:cubicBezTo>
                    <a:pt x="1179" y="4216"/>
                    <a:pt x="1108" y="3882"/>
                    <a:pt x="1108" y="3561"/>
                  </a:cubicBezTo>
                  <a:cubicBezTo>
                    <a:pt x="1108" y="2311"/>
                    <a:pt x="2120" y="1299"/>
                    <a:pt x="3370" y="1299"/>
                  </a:cubicBezTo>
                  <a:close/>
                  <a:moveTo>
                    <a:pt x="4108" y="6585"/>
                  </a:moveTo>
                  <a:lnTo>
                    <a:pt x="4108" y="7002"/>
                  </a:lnTo>
                  <a:cubicBezTo>
                    <a:pt x="4108" y="7228"/>
                    <a:pt x="4239" y="7418"/>
                    <a:pt x="4430" y="7502"/>
                  </a:cubicBezTo>
                  <a:lnTo>
                    <a:pt x="4691" y="7621"/>
                  </a:lnTo>
                  <a:cubicBezTo>
                    <a:pt x="4441" y="8133"/>
                    <a:pt x="3918" y="8442"/>
                    <a:pt x="3346" y="8442"/>
                  </a:cubicBezTo>
                  <a:cubicBezTo>
                    <a:pt x="2786" y="8442"/>
                    <a:pt x="2263" y="8133"/>
                    <a:pt x="2013" y="7621"/>
                  </a:cubicBezTo>
                  <a:lnTo>
                    <a:pt x="2263" y="7502"/>
                  </a:lnTo>
                  <a:cubicBezTo>
                    <a:pt x="2453" y="7418"/>
                    <a:pt x="2584" y="7228"/>
                    <a:pt x="2584" y="7002"/>
                  </a:cubicBezTo>
                  <a:lnTo>
                    <a:pt x="2584" y="6585"/>
                  </a:lnTo>
                  <a:cubicBezTo>
                    <a:pt x="2822" y="6668"/>
                    <a:pt x="3084" y="6728"/>
                    <a:pt x="3346" y="6728"/>
                  </a:cubicBezTo>
                  <a:cubicBezTo>
                    <a:pt x="3620" y="6728"/>
                    <a:pt x="3870" y="6668"/>
                    <a:pt x="4108" y="6585"/>
                  </a:cubicBezTo>
                  <a:close/>
                  <a:moveTo>
                    <a:pt x="3346" y="1"/>
                  </a:moveTo>
                  <a:cubicBezTo>
                    <a:pt x="2632" y="1"/>
                    <a:pt x="2060" y="513"/>
                    <a:pt x="2060" y="1120"/>
                  </a:cubicBezTo>
                  <a:cubicBezTo>
                    <a:pt x="2060" y="1179"/>
                    <a:pt x="2060" y="1227"/>
                    <a:pt x="2072" y="1287"/>
                  </a:cubicBezTo>
                  <a:cubicBezTo>
                    <a:pt x="1286" y="1727"/>
                    <a:pt x="750" y="2572"/>
                    <a:pt x="750" y="3561"/>
                  </a:cubicBezTo>
                  <a:cubicBezTo>
                    <a:pt x="750" y="4204"/>
                    <a:pt x="989" y="4811"/>
                    <a:pt x="1405" y="5287"/>
                  </a:cubicBezTo>
                  <a:cubicBezTo>
                    <a:pt x="1548" y="5751"/>
                    <a:pt x="1846" y="6156"/>
                    <a:pt x="2251" y="6406"/>
                  </a:cubicBezTo>
                  <a:lnTo>
                    <a:pt x="2251" y="7014"/>
                  </a:lnTo>
                  <a:cubicBezTo>
                    <a:pt x="2251" y="7085"/>
                    <a:pt x="2203" y="7168"/>
                    <a:pt x="2132" y="7192"/>
                  </a:cubicBezTo>
                  <a:lnTo>
                    <a:pt x="548" y="7895"/>
                  </a:lnTo>
                  <a:cubicBezTo>
                    <a:pt x="203" y="8037"/>
                    <a:pt x="0" y="8371"/>
                    <a:pt x="0" y="8740"/>
                  </a:cubicBezTo>
                  <a:lnTo>
                    <a:pt x="0" y="9942"/>
                  </a:lnTo>
                  <a:cubicBezTo>
                    <a:pt x="0" y="10050"/>
                    <a:pt x="72" y="10121"/>
                    <a:pt x="179" y="10121"/>
                  </a:cubicBezTo>
                  <a:cubicBezTo>
                    <a:pt x="286" y="10121"/>
                    <a:pt x="358" y="10050"/>
                    <a:pt x="358" y="9942"/>
                  </a:cubicBezTo>
                  <a:lnTo>
                    <a:pt x="358" y="8740"/>
                  </a:lnTo>
                  <a:cubicBezTo>
                    <a:pt x="358" y="8514"/>
                    <a:pt x="489" y="8311"/>
                    <a:pt x="703" y="8216"/>
                  </a:cubicBezTo>
                  <a:lnTo>
                    <a:pt x="1691" y="7776"/>
                  </a:lnTo>
                  <a:cubicBezTo>
                    <a:pt x="2013" y="8395"/>
                    <a:pt x="2644" y="8799"/>
                    <a:pt x="3358" y="8799"/>
                  </a:cubicBezTo>
                  <a:cubicBezTo>
                    <a:pt x="4072" y="8799"/>
                    <a:pt x="4715" y="8395"/>
                    <a:pt x="5025" y="7776"/>
                  </a:cubicBezTo>
                  <a:lnTo>
                    <a:pt x="6025" y="8216"/>
                  </a:lnTo>
                  <a:cubicBezTo>
                    <a:pt x="6239" y="8311"/>
                    <a:pt x="6370" y="8514"/>
                    <a:pt x="6370" y="8740"/>
                  </a:cubicBezTo>
                  <a:lnTo>
                    <a:pt x="6370" y="9942"/>
                  </a:lnTo>
                  <a:cubicBezTo>
                    <a:pt x="6370" y="10050"/>
                    <a:pt x="6442" y="10121"/>
                    <a:pt x="6549" y="10121"/>
                  </a:cubicBezTo>
                  <a:cubicBezTo>
                    <a:pt x="6656" y="10121"/>
                    <a:pt x="6727" y="10050"/>
                    <a:pt x="6727" y="9942"/>
                  </a:cubicBezTo>
                  <a:lnTo>
                    <a:pt x="6727" y="8740"/>
                  </a:lnTo>
                  <a:cubicBezTo>
                    <a:pt x="6704" y="8371"/>
                    <a:pt x="6489" y="8037"/>
                    <a:pt x="6144" y="7895"/>
                  </a:cubicBezTo>
                  <a:lnTo>
                    <a:pt x="4572" y="7192"/>
                  </a:lnTo>
                  <a:cubicBezTo>
                    <a:pt x="4501" y="7168"/>
                    <a:pt x="4453" y="7085"/>
                    <a:pt x="4453" y="7014"/>
                  </a:cubicBezTo>
                  <a:lnTo>
                    <a:pt x="4453" y="6406"/>
                  </a:lnTo>
                  <a:cubicBezTo>
                    <a:pt x="4858" y="6156"/>
                    <a:pt x="5156" y="5751"/>
                    <a:pt x="5299" y="5287"/>
                  </a:cubicBezTo>
                  <a:cubicBezTo>
                    <a:pt x="5715" y="4811"/>
                    <a:pt x="5954" y="4204"/>
                    <a:pt x="5954" y="3561"/>
                  </a:cubicBezTo>
                  <a:cubicBezTo>
                    <a:pt x="5954" y="2596"/>
                    <a:pt x="5418" y="1727"/>
                    <a:pt x="4632" y="1287"/>
                  </a:cubicBezTo>
                  <a:cubicBezTo>
                    <a:pt x="4644" y="1227"/>
                    <a:pt x="4644" y="1179"/>
                    <a:pt x="4644" y="1120"/>
                  </a:cubicBezTo>
                  <a:cubicBezTo>
                    <a:pt x="4644" y="513"/>
                    <a:pt x="4060" y="1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896411" y="1808780"/>
              <a:ext cx="11395" cy="34918"/>
            </a:xfrm>
            <a:custGeom>
              <a:rect b="b" l="l" r="r" t="t"/>
              <a:pathLst>
                <a:path extrusionOk="0" h="1097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lnTo>
                    <a:pt x="0" y="918"/>
                  </a:lnTo>
                  <a:cubicBezTo>
                    <a:pt x="0" y="1025"/>
                    <a:pt x="72" y="1096"/>
                    <a:pt x="179" y="1096"/>
                  </a:cubicBezTo>
                  <a:cubicBezTo>
                    <a:pt x="286" y="1096"/>
                    <a:pt x="357" y="1025"/>
                    <a:pt x="357" y="918"/>
                  </a:cubicBezTo>
                  <a:lnTo>
                    <a:pt x="357" y="179"/>
                  </a:lnTo>
                  <a:cubicBezTo>
                    <a:pt x="345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1015391" y="1808780"/>
              <a:ext cx="11395" cy="34918"/>
            </a:xfrm>
            <a:custGeom>
              <a:rect b="b" l="l" r="r" t="t"/>
              <a:pathLst>
                <a:path extrusionOk="0" h="1097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918"/>
                  </a:lnTo>
                  <a:cubicBezTo>
                    <a:pt x="1" y="1025"/>
                    <a:pt x="72" y="1096"/>
                    <a:pt x="179" y="1096"/>
                  </a:cubicBezTo>
                  <a:cubicBezTo>
                    <a:pt x="275" y="1096"/>
                    <a:pt x="346" y="1025"/>
                    <a:pt x="346" y="918"/>
                  </a:cubicBezTo>
                  <a:lnTo>
                    <a:pt x="346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1057471" y="1522660"/>
              <a:ext cx="178534" cy="186110"/>
            </a:xfrm>
            <a:custGeom>
              <a:rect b="b" l="l" r="r" t="t"/>
              <a:pathLst>
                <a:path extrusionOk="0" h="5847" w="5609">
                  <a:moveTo>
                    <a:pt x="739" y="1"/>
                  </a:moveTo>
                  <a:cubicBezTo>
                    <a:pt x="346" y="1"/>
                    <a:pt x="0" y="322"/>
                    <a:pt x="0" y="739"/>
                  </a:cubicBezTo>
                  <a:lnTo>
                    <a:pt x="0" y="3751"/>
                  </a:lnTo>
                  <a:cubicBezTo>
                    <a:pt x="0" y="4144"/>
                    <a:pt x="322" y="4489"/>
                    <a:pt x="739" y="4489"/>
                  </a:cubicBezTo>
                  <a:lnTo>
                    <a:pt x="1084" y="4489"/>
                  </a:lnTo>
                  <a:lnTo>
                    <a:pt x="834" y="5513"/>
                  </a:lnTo>
                  <a:cubicBezTo>
                    <a:pt x="798" y="5620"/>
                    <a:pt x="846" y="5739"/>
                    <a:pt x="941" y="5799"/>
                  </a:cubicBezTo>
                  <a:cubicBezTo>
                    <a:pt x="977" y="5823"/>
                    <a:pt x="1036" y="5847"/>
                    <a:pt x="1084" y="5847"/>
                  </a:cubicBezTo>
                  <a:cubicBezTo>
                    <a:pt x="1143" y="5847"/>
                    <a:pt x="1191" y="5823"/>
                    <a:pt x="1250" y="5799"/>
                  </a:cubicBezTo>
                  <a:lnTo>
                    <a:pt x="3048" y="4489"/>
                  </a:lnTo>
                  <a:lnTo>
                    <a:pt x="4870" y="4489"/>
                  </a:lnTo>
                  <a:cubicBezTo>
                    <a:pt x="5263" y="4489"/>
                    <a:pt x="5608" y="4156"/>
                    <a:pt x="5608" y="3739"/>
                  </a:cubicBezTo>
                  <a:lnTo>
                    <a:pt x="5608" y="739"/>
                  </a:lnTo>
                  <a:cubicBezTo>
                    <a:pt x="5596" y="322"/>
                    <a:pt x="5263" y="1"/>
                    <a:pt x="4870" y="1"/>
                  </a:cubicBezTo>
                  <a:cubicBezTo>
                    <a:pt x="4763" y="1"/>
                    <a:pt x="4691" y="72"/>
                    <a:pt x="4691" y="179"/>
                  </a:cubicBezTo>
                  <a:cubicBezTo>
                    <a:pt x="4691" y="274"/>
                    <a:pt x="4763" y="346"/>
                    <a:pt x="4870" y="346"/>
                  </a:cubicBezTo>
                  <a:cubicBezTo>
                    <a:pt x="5072" y="346"/>
                    <a:pt x="5251" y="524"/>
                    <a:pt x="5251" y="739"/>
                  </a:cubicBezTo>
                  <a:lnTo>
                    <a:pt x="5251" y="3739"/>
                  </a:lnTo>
                  <a:cubicBezTo>
                    <a:pt x="5251" y="3953"/>
                    <a:pt x="5072" y="4132"/>
                    <a:pt x="4870" y="4132"/>
                  </a:cubicBezTo>
                  <a:lnTo>
                    <a:pt x="2989" y="4132"/>
                  </a:lnTo>
                  <a:cubicBezTo>
                    <a:pt x="2965" y="4132"/>
                    <a:pt x="2917" y="4144"/>
                    <a:pt x="2882" y="4156"/>
                  </a:cubicBezTo>
                  <a:lnTo>
                    <a:pt x="1215" y="5382"/>
                  </a:lnTo>
                  <a:lnTo>
                    <a:pt x="1477" y="4358"/>
                  </a:lnTo>
                  <a:cubicBezTo>
                    <a:pt x="1489" y="4299"/>
                    <a:pt x="1477" y="4251"/>
                    <a:pt x="1441" y="4203"/>
                  </a:cubicBezTo>
                  <a:cubicBezTo>
                    <a:pt x="1417" y="4156"/>
                    <a:pt x="1358" y="4132"/>
                    <a:pt x="1310" y="4132"/>
                  </a:cubicBezTo>
                  <a:lnTo>
                    <a:pt x="739" y="4132"/>
                  </a:lnTo>
                  <a:cubicBezTo>
                    <a:pt x="536" y="4132"/>
                    <a:pt x="358" y="3953"/>
                    <a:pt x="358" y="3739"/>
                  </a:cubicBezTo>
                  <a:lnTo>
                    <a:pt x="358" y="739"/>
                  </a:lnTo>
                  <a:cubicBezTo>
                    <a:pt x="358" y="524"/>
                    <a:pt x="536" y="346"/>
                    <a:pt x="739" y="346"/>
                  </a:cubicBezTo>
                  <a:cubicBezTo>
                    <a:pt x="846" y="346"/>
                    <a:pt x="917" y="274"/>
                    <a:pt x="917" y="179"/>
                  </a:cubicBezTo>
                  <a:cubicBezTo>
                    <a:pt x="917" y="72"/>
                    <a:pt x="846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43"/>
          <p:cNvGrpSpPr/>
          <p:nvPr/>
        </p:nvGrpSpPr>
        <p:grpSpPr>
          <a:xfrm>
            <a:off x="3913200" y="1596867"/>
            <a:ext cx="352103" cy="352103"/>
            <a:chOff x="1819576" y="1511679"/>
            <a:chExt cx="352103" cy="352103"/>
          </a:xfrm>
        </p:grpSpPr>
        <p:sp>
          <p:nvSpPr>
            <p:cNvPr id="966" name="Google Shape;966;p43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4"/>
          <p:cNvSpPr/>
          <p:nvPr/>
        </p:nvSpPr>
        <p:spPr>
          <a:xfrm>
            <a:off x="781475" y="16562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6"/>
                </a:lnTo>
                <a:lnTo>
                  <a:pt x="80332" y="27766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4"/>
          <p:cNvSpPr/>
          <p:nvPr/>
        </p:nvSpPr>
        <p:spPr>
          <a:xfrm>
            <a:off x="1183800" y="19660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44"/>
          <p:cNvSpPr txBox="1"/>
          <p:nvPr/>
        </p:nvSpPr>
        <p:spPr>
          <a:xfrm>
            <a:off x="4876400" y="1895488"/>
            <a:ext cx="30138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Thank you</a:t>
            </a:r>
            <a:endParaRPr sz="45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7" name="Google Shape;977;p44"/>
          <p:cNvSpPr/>
          <p:nvPr/>
        </p:nvSpPr>
        <p:spPr>
          <a:xfrm>
            <a:off x="1727200" y="24495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44"/>
          <p:cNvSpPr/>
          <p:nvPr/>
        </p:nvSpPr>
        <p:spPr>
          <a:xfrm>
            <a:off x="2195075" y="28783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44"/>
          <p:cNvSpPr/>
          <p:nvPr/>
        </p:nvSpPr>
        <p:spPr>
          <a:xfrm>
            <a:off x="2676775" y="324282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>
            <a:off x="3398623" y="1273371"/>
            <a:ext cx="1320104" cy="1052793"/>
          </a:xfrm>
          <a:custGeom>
            <a:rect b="b" l="l" r="r" t="t"/>
            <a:pathLst>
              <a:path extrusionOk="0" h="47876" w="60032">
                <a:moveTo>
                  <a:pt x="53554" y="0"/>
                </a:moveTo>
                <a:cubicBezTo>
                  <a:pt x="28527" y="0"/>
                  <a:pt x="7322" y="16324"/>
                  <a:pt x="0" y="38898"/>
                </a:cubicBezTo>
                <a:lnTo>
                  <a:pt x="27646" y="47875"/>
                </a:lnTo>
                <a:cubicBezTo>
                  <a:pt x="31183" y="36957"/>
                  <a:pt x="41446" y="29052"/>
                  <a:pt x="53554" y="29052"/>
                </a:cubicBezTo>
                <a:lnTo>
                  <a:pt x="53554" y="23289"/>
                </a:lnTo>
                <a:cubicBezTo>
                  <a:pt x="53554" y="20098"/>
                  <a:pt x="55352" y="17181"/>
                  <a:pt x="58198" y="15752"/>
                </a:cubicBezTo>
                <a:lnTo>
                  <a:pt x="59591" y="15062"/>
                </a:lnTo>
                <a:cubicBezTo>
                  <a:pt x="60031" y="14847"/>
                  <a:pt x="60031" y="14216"/>
                  <a:pt x="59591" y="13990"/>
                </a:cubicBezTo>
                <a:lnTo>
                  <a:pt x="58198" y="13300"/>
                </a:lnTo>
                <a:cubicBezTo>
                  <a:pt x="55352" y="11871"/>
                  <a:pt x="53554" y="8966"/>
                  <a:pt x="53554" y="5775"/>
                </a:cubicBezTo>
                <a:lnTo>
                  <a:pt x="535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3229225" y="2093187"/>
            <a:ext cx="995465" cy="1419476"/>
          </a:xfrm>
          <a:custGeom>
            <a:rect b="b" l="l" r="r" t="t"/>
            <a:pathLst>
              <a:path extrusionOk="0" h="64551" w="45269">
                <a:moveTo>
                  <a:pt x="23339" y="1"/>
                </a:moveTo>
                <a:cubicBezTo>
                  <a:pt x="23186" y="1"/>
                  <a:pt x="23031" y="59"/>
                  <a:pt x="22908" y="185"/>
                </a:cubicBezTo>
                <a:lnTo>
                  <a:pt x="21825" y="1281"/>
                </a:lnTo>
                <a:cubicBezTo>
                  <a:pt x="20214" y="2917"/>
                  <a:pt x="18036" y="3795"/>
                  <a:pt x="15815" y="3795"/>
                </a:cubicBezTo>
                <a:cubicBezTo>
                  <a:pt x="14949" y="3795"/>
                  <a:pt x="14077" y="3662"/>
                  <a:pt x="13229" y="3388"/>
                </a:cubicBezTo>
                <a:lnTo>
                  <a:pt x="7740" y="1602"/>
                </a:lnTo>
                <a:lnTo>
                  <a:pt x="7740" y="1602"/>
                </a:lnTo>
                <a:cubicBezTo>
                  <a:pt x="1" y="25403"/>
                  <a:pt x="8966" y="50608"/>
                  <a:pt x="28183" y="64550"/>
                </a:cubicBezTo>
                <a:lnTo>
                  <a:pt x="45268" y="41036"/>
                </a:lnTo>
                <a:cubicBezTo>
                  <a:pt x="35970" y="34285"/>
                  <a:pt x="31636" y="22093"/>
                  <a:pt x="35374" y="10579"/>
                </a:cubicBezTo>
                <a:lnTo>
                  <a:pt x="29885" y="8793"/>
                </a:lnTo>
                <a:cubicBezTo>
                  <a:pt x="26849" y="7805"/>
                  <a:pt x="24635" y="5198"/>
                  <a:pt x="24159" y="2043"/>
                </a:cubicBezTo>
                <a:lnTo>
                  <a:pt x="23932" y="507"/>
                </a:lnTo>
                <a:cubicBezTo>
                  <a:pt x="23886" y="192"/>
                  <a:pt x="23617" y="1"/>
                  <a:pt x="233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3848901" y="2994691"/>
            <a:ext cx="1455474" cy="753575"/>
          </a:xfrm>
          <a:custGeom>
            <a:rect b="b" l="l" r="r" t="t"/>
            <a:pathLst>
              <a:path extrusionOk="0" h="34269" w="66188">
                <a:moveTo>
                  <a:pt x="17074" y="1"/>
                </a:moveTo>
                <a:lnTo>
                  <a:pt x="13681" y="4680"/>
                </a:lnTo>
                <a:cubicBezTo>
                  <a:pt x="12087" y="6874"/>
                  <a:pt x="9548" y="8140"/>
                  <a:pt x="6878" y="8140"/>
                </a:cubicBezTo>
                <a:cubicBezTo>
                  <a:pt x="6418" y="8140"/>
                  <a:pt x="5954" y="8103"/>
                  <a:pt x="5490" y="8026"/>
                </a:cubicBezTo>
                <a:lnTo>
                  <a:pt x="3966" y="7776"/>
                </a:lnTo>
                <a:cubicBezTo>
                  <a:pt x="3930" y="7770"/>
                  <a:pt x="3895" y="7767"/>
                  <a:pt x="3861" y="7767"/>
                </a:cubicBezTo>
                <a:cubicBezTo>
                  <a:pt x="3427" y="7767"/>
                  <a:pt x="3125" y="8236"/>
                  <a:pt x="3335" y="8645"/>
                </a:cubicBezTo>
                <a:lnTo>
                  <a:pt x="4049" y="10014"/>
                </a:lnTo>
                <a:cubicBezTo>
                  <a:pt x="5513" y="12848"/>
                  <a:pt x="5263" y="16265"/>
                  <a:pt x="3394" y="18848"/>
                </a:cubicBezTo>
                <a:lnTo>
                  <a:pt x="1" y="23516"/>
                </a:lnTo>
                <a:cubicBezTo>
                  <a:pt x="9991" y="30773"/>
                  <a:pt x="21565" y="34269"/>
                  <a:pt x="33034" y="34269"/>
                </a:cubicBezTo>
                <a:cubicBezTo>
                  <a:pt x="44803" y="34269"/>
                  <a:pt x="56462" y="30588"/>
                  <a:pt x="66188" y="23516"/>
                </a:cubicBezTo>
                <a:lnTo>
                  <a:pt x="49102" y="13"/>
                </a:lnTo>
                <a:cubicBezTo>
                  <a:pt x="44401" y="3430"/>
                  <a:pt x="38763" y="5209"/>
                  <a:pt x="33070" y="5209"/>
                </a:cubicBezTo>
                <a:cubicBezTo>
                  <a:pt x="27518" y="5209"/>
                  <a:pt x="21913" y="3516"/>
                  <a:pt x="17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4927784" y="2127621"/>
            <a:ext cx="987087" cy="1384249"/>
          </a:xfrm>
          <a:custGeom>
            <a:rect b="b" l="l" r="r" t="t"/>
            <a:pathLst>
              <a:path extrusionOk="0" h="62949" w="44888">
                <a:moveTo>
                  <a:pt x="37541" y="0"/>
                </a:moveTo>
                <a:lnTo>
                  <a:pt x="9895" y="8978"/>
                </a:lnTo>
                <a:cubicBezTo>
                  <a:pt x="13455" y="19908"/>
                  <a:pt x="9799" y="32326"/>
                  <a:pt x="1" y="39434"/>
                </a:cubicBezTo>
                <a:lnTo>
                  <a:pt x="3394" y="44113"/>
                </a:lnTo>
                <a:cubicBezTo>
                  <a:pt x="5263" y="46685"/>
                  <a:pt x="5525" y="50102"/>
                  <a:pt x="4061" y="52935"/>
                </a:cubicBezTo>
                <a:lnTo>
                  <a:pt x="3346" y="54305"/>
                </a:lnTo>
                <a:cubicBezTo>
                  <a:pt x="3125" y="54713"/>
                  <a:pt x="3437" y="55183"/>
                  <a:pt x="3872" y="55183"/>
                </a:cubicBezTo>
                <a:cubicBezTo>
                  <a:pt x="3907" y="55183"/>
                  <a:pt x="3942" y="55180"/>
                  <a:pt x="3977" y="55174"/>
                </a:cubicBezTo>
                <a:lnTo>
                  <a:pt x="5501" y="54924"/>
                </a:lnTo>
                <a:cubicBezTo>
                  <a:pt x="5963" y="54847"/>
                  <a:pt x="6426" y="54809"/>
                  <a:pt x="6884" y="54809"/>
                </a:cubicBezTo>
                <a:cubicBezTo>
                  <a:pt x="9548" y="54809"/>
                  <a:pt x="12088" y="56077"/>
                  <a:pt x="13693" y="58281"/>
                </a:cubicBezTo>
                <a:lnTo>
                  <a:pt x="17086" y="62949"/>
                </a:lnTo>
                <a:cubicBezTo>
                  <a:pt x="37327" y="48244"/>
                  <a:pt x="44887" y="22575"/>
                  <a:pt x="375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Jetson Nano &amp; Arduino를 활용한 거북목 및 자세 교정 </a:t>
            </a: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시스템 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4575398" y="1272843"/>
            <a:ext cx="1177674" cy="1088197"/>
          </a:xfrm>
          <a:custGeom>
            <a:rect b="b" l="l" r="r" t="t"/>
            <a:pathLst>
              <a:path extrusionOk="0" h="49486" w="53555">
                <a:moveTo>
                  <a:pt x="29" y="1"/>
                </a:moveTo>
                <a:cubicBezTo>
                  <a:pt x="19" y="1"/>
                  <a:pt x="10" y="1"/>
                  <a:pt x="1" y="1"/>
                </a:cubicBezTo>
                <a:lnTo>
                  <a:pt x="1" y="29064"/>
                </a:lnTo>
                <a:cubicBezTo>
                  <a:pt x="10" y="29064"/>
                  <a:pt x="19" y="29064"/>
                  <a:pt x="29" y="29064"/>
                </a:cubicBezTo>
                <a:cubicBezTo>
                  <a:pt x="11508" y="29064"/>
                  <a:pt x="22173" y="36383"/>
                  <a:pt x="25909" y="47887"/>
                </a:cubicBezTo>
                <a:lnTo>
                  <a:pt x="31397" y="46101"/>
                </a:lnTo>
                <a:cubicBezTo>
                  <a:pt x="32251" y="45824"/>
                  <a:pt x="33128" y="45689"/>
                  <a:pt x="33997" y="45689"/>
                </a:cubicBezTo>
                <a:cubicBezTo>
                  <a:pt x="36221" y="45689"/>
                  <a:pt x="38396" y="46571"/>
                  <a:pt x="40006" y="48197"/>
                </a:cubicBezTo>
                <a:lnTo>
                  <a:pt x="41089" y="49304"/>
                </a:lnTo>
                <a:cubicBezTo>
                  <a:pt x="41210" y="49429"/>
                  <a:pt x="41361" y="49485"/>
                  <a:pt x="41509" y="49485"/>
                </a:cubicBezTo>
                <a:cubicBezTo>
                  <a:pt x="41786" y="49485"/>
                  <a:pt x="42055" y="49289"/>
                  <a:pt x="42101" y="48971"/>
                </a:cubicBezTo>
                <a:lnTo>
                  <a:pt x="42339" y="47447"/>
                </a:lnTo>
                <a:cubicBezTo>
                  <a:pt x="42816" y="44292"/>
                  <a:pt x="45030" y="41672"/>
                  <a:pt x="48054" y="40696"/>
                </a:cubicBezTo>
                <a:lnTo>
                  <a:pt x="53555" y="38910"/>
                </a:lnTo>
                <a:cubicBezTo>
                  <a:pt x="45819" y="15119"/>
                  <a:pt x="23759" y="1"/>
                  <a:pt x="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3562737" y="2553260"/>
            <a:ext cx="286152" cy="346438"/>
            <a:chOff x="1836637" y="2891510"/>
            <a:chExt cx="286152" cy="346438"/>
          </a:xfrm>
        </p:grpSpPr>
        <p:sp>
          <p:nvSpPr>
            <p:cNvPr id="180" name="Google Shape;180;p16"/>
            <p:cNvSpPr/>
            <p:nvPr/>
          </p:nvSpPr>
          <p:spPr>
            <a:xfrm>
              <a:off x="1836637" y="3059413"/>
              <a:ext cx="286152" cy="178534"/>
            </a:xfrm>
            <a:custGeom>
              <a:rect b="b" l="l" r="r" t="t"/>
              <a:pathLst>
                <a:path extrusionOk="0" h="5609" w="899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1917740" y="2891510"/>
              <a:ext cx="119394" cy="161474"/>
            </a:xfrm>
            <a:custGeom>
              <a:rect b="b" l="l" r="r" t="t"/>
              <a:pathLst>
                <a:path extrusionOk="0" h="5073" w="3751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960933" y="3027201"/>
              <a:ext cx="32244" cy="10249"/>
            </a:xfrm>
            <a:custGeom>
              <a:rect b="b" l="l" r="r" t="t"/>
              <a:pathLst>
                <a:path extrusionOk="0" h="322" w="101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5247363" y="2571466"/>
            <a:ext cx="347934" cy="310024"/>
            <a:chOff x="1327676" y="2910480"/>
            <a:chExt cx="347934" cy="310024"/>
          </a:xfrm>
        </p:grpSpPr>
        <p:sp>
          <p:nvSpPr>
            <p:cNvPr id="184" name="Google Shape;184;p16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4463873" y="1273371"/>
            <a:ext cx="254776" cy="649585"/>
          </a:xfrm>
          <a:custGeom>
            <a:rect b="b" l="l" r="r" t="t"/>
            <a:pathLst>
              <a:path extrusionOk="0" h="29540" w="11586">
                <a:moveTo>
                  <a:pt x="5061" y="0"/>
                </a:moveTo>
                <a:cubicBezTo>
                  <a:pt x="3418" y="0"/>
                  <a:pt x="1679" y="84"/>
                  <a:pt x="1" y="227"/>
                </a:cubicBezTo>
                <a:lnTo>
                  <a:pt x="1" y="29540"/>
                </a:lnTo>
                <a:cubicBezTo>
                  <a:pt x="1656" y="29218"/>
                  <a:pt x="3418" y="29063"/>
                  <a:pt x="5061" y="29063"/>
                </a:cubicBezTo>
                <a:lnTo>
                  <a:pt x="5061" y="23289"/>
                </a:lnTo>
                <a:cubicBezTo>
                  <a:pt x="5061" y="20098"/>
                  <a:pt x="6882" y="17181"/>
                  <a:pt x="9728" y="15764"/>
                </a:cubicBezTo>
                <a:lnTo>
                  <a:pt x="11133" y="15062"/>
                </a:lnTo>
                <a:cubicBezTo>
                  <a:pt x="11574" y="14847"/>
                  <a:pt x="11585" y="14216"/>
                  <a:pt x="11145" y="13990"/>
                </a:cubicBezTo>
                <a:lnTo>
                  <a:pt x="9728" y="13300"/>
                </a:lnTo>
                <a:cubicBezTo>
                  <a:pt x="6882" y="11871"/>
                  <a:pt x="5061" y="8966"/>
                  <a:pt x="5061" y="5775"/>
                </a:cubicBezTo>
                <a:lnTo>
                  <a:pt x="5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710263" y="1295184"/>
            <a:ext cx="2264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Arduino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710269" y="1642025"/>
            <a:ext cx="1112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#통신 #제어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1853275" y="1521950"/>
            <a:ext cx="174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16"/>
          <p:cNvSpPr txBox="1"/>
          <p:nvPr/>
        </p:nvSpPr>
        <p:spPr>
          <a:xfrm>
            <a:off x="710263" y="2657308"/>
            <a:ext cx="2265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Hardware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710275" y="3004150"/>
            <a:ext cx="2177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#3d Printing #스탠드 #압력센서 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#LED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p16"/>
          <p:cNvCxnSpPr/>
          <p:nvPr/>
        </p:nvCxnSpPr>
        <p:spPr>
          <a:xfrm>
            <a:off x="1853275" y="2872100"/>
            <a:ext cx="1353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16"/>
          <p:cNvGrpSpPr/>
          <p:nvPr/>
        </p:nvGrpSpPr>
        <p:grpSpPr>
          <a:xfrm>
            <a:off x="5554725" y="1295184"/>
            <a:ext cx="2878988" cy="881738"/>
            <a:chOff x="5554725" y="1295184"/>
            <a:chExt cx="2878988" cy="881738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616871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#Ubuntu #Pose estimation #mediapipe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6168713" y="1295184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Jetson Nano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99" name="Google Shape;199;p16"/>
            <p:cNvCxnSpPr/>
            <p:nvPr/>
          </p:nvCxnSpPr>
          <p:spPr>
            <a:xfrm>
              <a:off x="5554725" y="1521950"/>
              <a:ext cx="1744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16"/>
          <p:cNvGrpSpPr/>
          <p:nvPr/>
        </p:nvGrpSpPr>
        <p:grpSpPr>
          <a:xfrm>
            <a:off x="5945025" y="2657305"/>
            <a:ext cx="2488688" cy="881743"/>
            <a:chOff x="5945025" y="2657305"/>
            <a:chExt cx="2488688" cy="881743"/>
          </a:xfrm>
        </p:grpSpPr>
        <p:sp>
          <p:nvSpPr>
            <p:cNvPr id="201" name="Google Shape;201;p16"/>
            <p:cNvSpPr txBox="1"/>
            <p:nvPr/>
          </p:nvSpPr>
          <p:spPr>
            <a:xfrm>
              <a:off x="6168713" y="2657305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On-device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6168713" y="300414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#Device 내에서 모든 작업 처리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3" name="Google Shape;203;p16"/>
            <p:cNvCxnSpPr/>
            <p:nvPr/>
          </p:nvCxnSpPr>
          <p:spPr>
            <a:xfrm>
              <a:off x="5945025" y="2872100"/>
              <a:ext cx="1353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4" name="Google Shape;204;p16"/>
          <p:cNvGrpSpPr/>
          <p:nvPr/>
        </p:nvGrpSpPr>
        <p:grpSpPr>
          <a:xfrm>
            <a:off x="4572000" y="3846792"/>
            <a:ext cx="2412788" cy="881743"/>
            <a:chOff x="4572000" y="3846792"/>
            <a:chExt cx="2412788" cy="881743"/>
          </a:xfrm>
        </p:grpSpPr>
        <p:sp>
          <p:nvSpPr>
            <p:cNvPr id="205" name="Google Shape;205;p16"/>
            <p:cNvSpPr txBox="1"/>
            <p:nvPr/>
          </p:nvSpPr>
          <p:spPr>
            <a:xfrm>
              <a:off x="4719788" y="3846792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Output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6" name="Google Shape;206;p16"/>
            <p:cNvSpPr txBox="1"/>
            <p:nvPr/>
          </p:nvSpPr>
          <p:spPr>
            <a:xfrm>
              <a:off x="4719788" y="419363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#Frontend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#Backend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7" name="Google Shape;207;p16"/>
            <p:cNvCxnSpPr/>
            <p:nvPr/>
          </p:nvCxnSpPr>
          <p:spPr>
            <a:xfrm rot="10800000">
              <a:off x="4572000" y="3852575"/>
              <a:ext cx="0" cy="7539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8" name="Google Shape;208;p16"/>
          <p:cNvGrpSpPr/>
          <p:nvPr/>
        </p:nvGrpSpPr>
        <p:grpSpPr>
          <a:xfrm>
            <a:off x="5006890" y="1621647"/>
            <a:ext cx="259605" cy="346024"/>
            <a:chOff x="5194002" y="1511297"/>
            <a:chExt cx="259605" cy="346024"/>
          </a:xfrm>
        </p:grpSpPr>
        <p:sp>
          <p:nvSpPr>
            <p:cNvPr id="209" name="Google Shape;209;p16"/>
            <p:cNvSpPr/>
            <p:nvPr/>
          </p:nvSpPr>
          <p:spPr>
            <a:xfrm>
              <a:off x="5216729" y="1543636"/>
              <a:ext cx="169431" cy="159436"/>
            </a:xfrm>
            <a:custGeom>
              <a:rect b="b" l="l" r="r" t="t"/>
              <a:pathLst>
                <a:path extrusionOk="0" h="5009" w="5323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5194002" y="1511297"/>
              <a:ext cx="259605" cy="346024"/>
            </a:xfrm>
            <a:custGeom>
              <a:rect b="b" l="l" r="r" t="t"/>
              <a:pathLst>
                <a:path extrusionOk="0" h="10871" w="8156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5296304" y="1607105"/>
              <a:ext cx="55002" cy="17156"/>
            </a:xfrm>
            <a:custGeom>
              <a:rect b="b" l="l" r="r" t="t"/>
              <a:pathLst>
                <a:path extrusionOk="0" h="539" w="1728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5260686" y="1576103"/>
              <a:ext cx="169813" cy="162970"/>
            </a:xfrm>
            <a:custGeom>
              <a:rect b="b" l="l" r="r" t="t"/>
              <a:pathLst>
                <a:path extrusionOk="0" h="5120" w="5335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3928738" y="1671219"/>
            <a:ext cx="246877" cy="246887"/>
            <a:chOff x="2685825" y="840375"/>
            <a:chExt cx="481900" cy="481825"/>
          </a:xfrm>
        </p:grpSpPr>
        <p:sp>
          <p:nvSpPr>
            <p:cNvPr id="214" name="Google Shape;214;p16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6" name="Google Shape;216;p16"/>
          <p:cNvSpPr/>
          <p:nvPr/>
        </p:nvSpPr>
        <p:spPr>
          <a:xfrm>
            <a:off x="4452806" y="3298840"/>
            <a:ext cx="246876" cy="240210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1389138" y="950350"/>
            <a:ext cx="6375000" cy="6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/>
          <p:nvPr/>
        </p:nvSpPr>
        <p:spPr>
          <a:xfrm>
            <a:off x="781475" y="16562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6"/>
                </a:lnTo>
                <a:lnTo>
                  <a:pt x="80332" y="27766"/>
                </a:lnTo>
                <a:lnTo>
                  <a:pt x="803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1183800" y="19660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5936975" y="1938338"/>
            <a:ext cx="29958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Next Presenter</a:t>
            </a:r>
            <a:endParaRPr sz="45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1727200" y="2449550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2195075" y="287837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2676775" y="3242825"/>
            <a:ext cx="3507740" cy="793275"/>
          </a:xfrm>
          <a:custGeom>
            <a:rect b="b" l="l" r="r" t="t"/>
            <a:pathLst>
              <a:path extrusionOk="0" h="27766" w="80333">
                <a:moveTo>
                  <a:pt x="1" y="0"/>
                </a:moveTo>
                <a:lnTo>
                  <a:pt x="1" y="27765"/>
                </a:lnTo>
                <a:lnTo>
                  <a:pt x="80332" y="27765"/>
                </a:lnTo>
                <a:lnTo>
                  <a:pt x="80332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TEAM Report</a:t>
            </a:r>
            <a:endParaRPr/>
          </a:p>
        </p:txBody>
      </p:sp>
      <p:grpSp>
        <p:nvGrpSpPr>
          <p:cNvPr id="233" name="Google Shape;233;p18"/>
          <p:cNvGrpSpPr/>
          <p:nvPr/>
        </p:nvGrpSpPr>
        <p:grpSpPr>
          <a:xfrm>
            <a:off x="6402707" y="2391618"/>
            <a:ext cx="449176" cy="449519"/>
            <a:chOff x="4206763" y="2450951"/>
            <a:chExt cx="322151" cy="322374"/>
          </a:xfrm>
        </p:grpSpPr>
        <p:sp>
          <p:nvSpPr>
            <p:cNvPr id="234" name="Google Shape;234;p18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18"/>
          <p:cNvGrpSpPr/>
          <p:nvPr/>
        </p:nvGrpSpPr>
        <p:grpSpPr>
          <a:xfrm>
            <a:off x="2430381" y="2396789"/>
            <a:ext cx="504696" cy="439177"/>
            <a:chOff x="3716358" y="1544655"/>
            <a:chExt cx="361971" cy="314958"/>
          </a:xfrm>
        </p:grpSpPr>
        <p:sp>
          <p:nvSpPr>
            <p:cNvPr id="237" name="Google Shape;237;p18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8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243" name="Google Shape;243;p18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" name="Google Shape;248;p18"/>
          <p:cNvGrpSpPr/>
          <p:nvPr/>
        </p:nvGrpSpPr>
        <p:grpSpPr>
          <a:xfrm>
            <a:off x="4391359" y="2406469"/>
            <a:ext cx="517906" cy="419823"/>
            <a:chOff x="5220616" y="2791061"/>
            <a:chExt cx="373185" cy="302466"/>
          </a:xfrm>
        </p:grpSpPr>
        <p:sp>
          <p:nvSpPr>
            <p:cNvPr id="249" name="Google Shape;249;p18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8"/>
          <p:cNvSpPr txBox="1"/>
          <p:nvPr/>
        </p:nvSpPr>
        <p:spPr>
          <a:xfrm>
            <a:off x="5810971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5810975" y="3392473"/>
            <a:ext cx="1632646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스탠드와 의자의 </a:t>
            </a:r>
            <a:r>
              <a:rPr b="1"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하드웨어 구현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및 구체화, 아두이노와 pc사이의 </a:t>
            </a:r>
            <a:r>
              <a:rPr b="1"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통신</a:t>
            </a:r>
            <a:endParaRPr b="1"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5731050" y="1300649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777075" y="1300650"/>
            <a:ext cx="1792506" cy="3124108"/>
            <a:chOff x="710273" y="1300654"/>
            <a:chExt cx="1846802" cy="3124108"/>
          </a:xfrm>
        </p:grpSpPr>
        <p:sp>
          <p:nvSpPr>
            <p:cNvPr id="271" name="Google Shape;271;p18"/>
            <p:cNvSpPr/>
            <p:nvPr/>
          </p:nvSpPr>
          <p:spPr>
            <a:xfrm flipH="1" rot="10800000">
              <a:off x="710275" y="2015463"/>
              <a:ext cx="1846800" cy="2409300"/>
            </a:xfrm>
            <a:prstGeom prst="round2SameRect">
              <a:avLst>
                <a:gd fmla="val 5874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 txBox="1"/>
            <p:nvPr/>
          </p:nvSpPr>
          <p:spPr>
            <a:xfrm>
              <a:off x="792625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Desk Lamp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3" name="Google Shape;273;p18"/>
            <p:cNvSpPr txBox="1"/>
            <p:nvPr/>
          </p:nvSpPr>
          <p:spPr>
            <a:xfrm>
              <a:off x="792619" y="3392478"/>
              <a:ext cx="16821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스탠드로  제작한 이유, </a:t>
              </a:r>
              <a:r>
                <a:rPr b="1" lang="en" sz="12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눈 피로도를 줄여주는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스탠드의 원리 및 구현, 3D 모델링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710273" y="1300654"/>
              <a:ext cx="1846800" cy="585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Desk Lamp</a:t>
              </a:r>
              <a:endParaRPr/>
            </a:p>
          </p:txBody>
        </p:sp>
      </p:grpSp>
      <p:sp>
        <p:nvSpPr>
          <p:cNvPr id="275" name="Google Shape;275;p18"/>
          <p:cNvSpPr txBox="1"/>
          <p:nvPr/>
        </p:nvSpPr>
        <p:spPr>
          <a:xfrm>
            <a:off x="3833988" y="3045633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Chair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3834000" y="3392474"/>
            <a:ext cx="1632646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의자로 제작한 이유, </a:t>
            </a: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자세를 교정하도록 도와주는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의자의 원리 및 구현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3754050" y="1300649"/>
            <a:ext cx="1792504" cy="585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Chair</a:t>
            </a:r>
            <a:endParaRPr/>
          </a:p>
        </p:txBody>
      </p:sp>
      <p:sp>
        <p:nvSpPr>
          <p:cNvPr id="278" name="Google Shape;278;p18"/>
          <p:cNvSpPr txBox="1"/>
          <p:nvPr/>
        </p:nvSpPr>
        <p:spPr>
          <a:xfrm>
            <a:off x="5159925" y="14053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앞으로의 계획</a:t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flipH="1" rot="10800000">
            <a:off x="3754060" y="2015458"/>
            <a:ext cx="1792504" cy="2409300"/>
          </a:xfrm>
          <a:prstGeom prst="round2SameRect">
            <a:avLst>
              <a:gd fmla="val 6301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 flipH="1" rot="10800000">
            <a:off x="5731043" y="2015458"/>
            <a:ext cx="1792504" cy="2409300"/>
          </a:xfrm>
          <a:prstGeom prst="round2SameRect">
            <a:avLst>
              <a:gd fmla="val 5396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Desk Lamp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의 기능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86" name="Google Shape;286;p19"/>
          <p:cNvGrpSpPr/>
          <p:nvPr/>
        </p:nvGrpSpPr>
        <p:grpSpPr>
          <a:xfrm>
            <a:off x="4645999" y="2238851"/>
            <a:ext cx="3703926" cy="1132200"/>
            <a:chOff x="710274" y="1456476"/>
            <a:chExt cx="3703926" cy="1132200"/>
          </a:xfrm>
        </p:grpSpPr>
        <p:sp>
          <p:nvSpPr>
            <p:cNvPr id="287" name="Google Shape;287;p19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fmla="val 29403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 txBox="1"/>
            <p:nvPr/>
          </p:nvSpPr>
          <p:spPr>
            <a:xfrm>
              <a:off x="2017375" y="1852125"/>
              <a:ext cx="23913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Pose estimation을 사용하여 거북목 자세 확인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19"/>
            <p:cNvSpPr txBox="1"/>
            <p:nvPr/>
          </p:nvSpPr>
          <p:spPr>
            <a:xfrm>
              <a:off x="2027025" y="160295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카메라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2" name="Google Shape;292;p19"/>
          <p:cNvGrpSpPr/>
          <p:nvPr/>
        </p:nvGrpSpPr>
        <p:grpSpPr>
          <a:xfrm>
            <a:off x="710274" y="2238851"/>
            <a:ext cx="3692676" cy="1132200"/>
            <a:chOff x="4741049" y="3077051"/>
            <a:chExt cx="3692676" cy="1132200"/>
          </a:xfrm>
        </p:grpSpPr>
        <p:sp>
          <p:nvSpPr>
            <p:cNvPr id="293" name="Google Shape;293;p19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fmla="val 29403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14200" y="3227050"/>
              <a:ext cx="960900" cy="832200"/>
            </a:xfrm>
            <a:prstGeom prst="hexagon">
              <a:avLst>
                <a:gd fmla="val 28729" name="adj"/>
                <a:gd fmla="val 115470" name="vf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 txBox="1"/>
            <p:nvPr/>
          </p:nvSpPr>
          <p:spPr>
            <a:xfrm>
              <a:off x="6048144" y="348471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외부의 밝기에 변화에 따라 스탠드의 밝기 변화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19"/>
            <p:cNvSpPr txBox="1"/>
            <p:nvPr/>
          </p:nvSpPr>
          <p:spPr>
            <a:xfrm>
              <a:off x="6050775" y="32115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6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빛 장치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98" name="Google Shape;298;p19"/>
          <p:cNvSpPr/>
          <p:nvPr/>
        </p:nvSpPr>
        <p:spPr>
          <a:xfrm>
            <a:off x="3286175" y="950400"/>
            <a:ext cx="2609700" cy="675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/>
          <p:nvPr/>
        </p:nvSpPr>
        <p:spPr>
          <a:xfrm rot="2700000">
            <a:off x="4132857" y="1528063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Desk Lamp</a:t>
            </a: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의 재료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05" name="Google Shape;305;p20"/>
          <p:cNvGrpSpPr/>
          <p:nvPr/>
        </p:nvGrpSpPr>
        <p:grpSpPr>
          <a:xfrm>
            <a:off x="3715500" y="2744775"/>
            <a:ext cx="1713000" cy="1558300"/>
            <a:chOff x="3715500" y="2744775"/>
            <a:chExt cx="1713000" cy="1558300"/>
          </a:xfrm>
        </p:grpSpPr>
        <p:cxnSp>
          <p:nvCxnSpPr>
            <p:cNvPr id="306" name="Google Shape;306;p20"/>
            <p:cNvCxnSpPr>
              <a:endCxn id="307" idx="0"/>
            </p:cNvCxnSpPr>
            <p:nvPr/>
          </p:nvCxnSpPr>
          <p:spPr>
            <a:xfrm>
              <a:off x="4572000" y="2744775"/>
              <a:ext cx="0" cy="543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20"/>
            <p:cNvSpPr txBox="1"/>
            <p:nvPr/>
          </p:nvSpPr>
          <p:spPr>
            <a:xfrm>
              <a:off x="3715500" y="3548275"/>
              <a:ext cx="17130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Jetson Nano, Camera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20"/>
            <p:cNvSpPr txBox="1"/>
            <p:nvPr/>
          </p:nvSpPr>
          <p:spPr>
            <a:xfrm>
              <a:off x="3715500" y="3288675"/>
              <a:ext cx="1713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Camera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09" name="Google Shape;309;p20"/>
          <p:cNvSpPr/>
          <p:nvPr/>
        </p:nvSpPr>
        <p:spPr>
          <a:xfrm rot="2701683">
            <a:off x="3457999" y="2341495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0"/>
          <p:cNvGrpSpPr/>
          <p:nvPr/>
        </p:nvGrpSpPr>
        <p:grpSpPr>
          <a:xfrm>
            <a:off x="710263" y="2769800"/>
            <a:ext cx="2448663" cy="1533275"/>
            <a:chOff x="710263" y="2769800"/>
            <a:chExt cx="2448663" cy="1533275"/>
          </a:xfrm>
        </p:grpSpPr>
        <p:sp>
          <p:nvSpPr>
            <p:cNvPr id="311" name="Google Shape;311;p20"/>
            <p:cNvSpPr/>
            <p:nvPr/>
          </p:nvSpPr>
          <p:spPr>
            <a:xfrm>
              <a:off x="710800" y="2769800"/>
              <a:ext cx="2448125" cy="337125"/>
            </a:xfrm>
            <a:custGeom>
              <a:rect b="b" l="l" r="r" t="t"/>
              <a:pathLst>
                <a:path extrusionOk="0" h="13485" w="97925">
                  <a:moveTo>
                    <a:pt x="97925" y="0"/>
                  </a:moveTo>
                  <a:lnTo>
                    <a:pt x="84301" y="13476"/>
                  </a:lnTo>
                  <a:lnTo>
                    <a:pt x="0" y="13485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2" name="Google Shape;312;p20"/>
            <p:cNvSpPr txBox="1"/>
            <p:nvPr/>
          </p:nvSpPr>
          <p:spPr>
            <a:xfrm>
              <a:off x="710300" y="3548275"/>
              <a:ext cx="20166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네오픽셀, 조도센서, 저항, 우노 보드, 브레드 보드, 점퍼 케이블,충전 모듈, 블루투스 모듈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20"/>
            <p:cNvSpPr txBox="1"/>
            <p:nvPr/>
          </p:nvSpPr>
          <p:spPr>
            <a:xfrm>
              <a:off x="710263" y="325727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Arduino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14" name="Google Shape;314;p20"/>
          <p:cNvSpPr/>
          <p:nvPr/>
        </p:nvSpPr>
        <p:spPr>
          <a:xfrm rot="2700000">
            <a:off x="4806317" y="234126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0"/>
          <p:cNvGrpSpPr/>
          <p:nvPr/>
        </p:nvGrpSpPr>
        <p:grpSpPr>
          <a:xfrm>
            <a:off x="5974100" y="2769800"/>
            <a:ext cx="2461475" cy="1533275"/>
            <a:chOff x="5974100" y="2769800"/>
            <a:chExt cx="2461475" cy="1533275"/>
          </a:xfrm>
        </p:grpSpPr>
        <p:sp>
          <p:nvSpPr>
            <p:cNvPr id="316" name="Google Shape;316;p20"/>
            <p:cNvSpPr/>
            <p:nvPr/>
          </p:nvSpPr>
          <p:spPr>
            <a:xfrm>
              <a:off x="5974100" y="2769800"/>
              <a:ext cx="2461475" cy="337125"/>
            </a:xfrm>
            <a:custGeom>
              <a:rect b="b" l="l" r="r" t="t"/>
              <a:pathLst>
                <a:path extrusionOk="0" h="13485" w="98459">
                  <a:moveTo>
                    <a:pt x="0" y="0"/>
                  </a:moveTo>
                  <a:lnTo>
                    <a:pt x="13624" y="13476"/>
                  </a:lnTo>
                  <a:lnTo>
                    <a:pt x="98459" y="13485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7" name="Google Shape;317;p20"/>
            <p:cNvSpPr txBox="1"/>
            <p:nvPr/>
          </p:nvSpPr>
          <p:spPr>
            <a:xfrm>
              <a:off x="6690700" y="3548275"/>
              <a:ext cx="1743000" cy="7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Camera Case,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Board Case, Pillar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20"/>
            <p:cNvSpPr txBox="1"/>
            <p:nvPr/>
          </p:nvSpPr>
          <p:spPr>
            <a:xfrm>
              <a:off x="6962200" y="3288675"/>
              <a:ext cx="14715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Modeling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19" name="Google Shape;319;p20"/>
          <p:cNvSpPr/>
          <p:nvPr/>
        </p:nvSpPr>
        <p:spPr>
          <a:xfrm>
            <a:off x="3057798" y="1781457"/>
            <a:ext cx="319153" cy="358285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5767059" y="1781457"/>
            <a:ext cx="293908" cy="358285"/>
            <a:chOff x="3907325" y="2620775"/>
            <a:chExt cx="395250" cy="481825"/>
          </a:xfrm>
        </p:grpSpPr>
        <p:sp>
          <p:nvSpPr>
            <p:cNvPr id="321" name="Google Shape;321;p2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5" name="Google Shape;325;p20"/>
          <p:cNvSpPr/>
          <p:nvPr/>
        </p:nvSpPr>
        <p:spPr>
          <a:xfrm>
            <a:off x="3286175" y="950400"/>
            <a:ext cx="2609700" cy="675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lack Han Sans"/>
                <a:ea typeface="Black Han Sans"/>
                <a:cs typeface="Black Han Sans"/>
                <a:sym typeface="Black Han Sans"/>
              </a:rPr>
              <a:t>원리 및 구현(네오픽셀)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135950"/>
            <a:ext cx="5527906" cy="38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>
            <a:off x="2959950" y="950400"/>
            <a:ext cx="3240600" cy="67500"/>
          </a:xfrm>
          <a:prstGeom prst="rect">
            <a:avLst/>
          </a:prstGeom>
          <a:solidFill>
            <a:srgbClr val="FBB831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